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notesSlides/notesSlide1.xml" ContentType="application/vnd.openxmlformats-officedocument.presentationml.notesSlide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notesSlides/notesSlide2.xml" ContentType="application/vnd.openxmlformats-officedocument.presentationml.notesSlide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notesSlides/notesSlide3.xml" ContentType="application/vnd.openxmlformats-officedocument.presentationml.notesSlide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notesSlides/notesSlide4.xml" ContentType="application/vnd.openxmlformats-officedocument.presentationml.notesSlide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notesSlides/notesSlide5.xml" ContentType="application/vnd.openxmlformats-officedocument.presentationml.notesSlide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719.xml" ContentType="application/inkml+xml"/>
  <Override PartName="/ppt/notesSlides/notesSlide11.xml" ContentType="application/vnd.openxmlformats-officedocument.presentationml.notesSlide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9" r:id="rId2"/>
    <p:sldId id="314" r:id="rId3"/>
    <p:sldId id="306" r:id="rId4"/>
    <p:sldId id="261" r:id="rId5"/>
    <p:sldId id="297" r:id="rId6"/>
    <p:sldId id="298" r:id="rId7"/>
    <p:sldId id="299" r:id="rId8"/>
    <p:sldId id="268" r:id="rId9"/>
    <p:sldId id="269" r:id="rId10"/>
    <p:sldId id="293" r:id="rId11"/>
    <p:sldId id="294" r:id="rId12"/>
    <p:sldId id="296" r:id="rId13"/>
    <p:sldId id="300" r:id="rId14"/>
    <p:sldId id="301" r:id="rId15"/>
    <p:sldId id="307" r:id="rId16"/>
    <p:sldId id="308" r:id="rId17"/>
    <p:sldId id="309" r:id="rId18"/>
    <p:sldId id="310" r:id="rId19"/>
    <p:sldId id="313" r:id="rId20"/>
    <p:sldId id="312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302" r:id="rId34"/>
    <p:sldId id="304" r:id="rId35"/>
    <p:sldId id="305" r:id="rId36"/>
  </p:sldIdLst>
  <p:sldSz cx="4597400" cy="3467100"/>
  <p:notesSz cx="1023302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0E4"/>
    <a:srgbClr val="B4BCCA"/>
    <a:srgbClr val="FFFFFF"/>
    <a:srgbClr val="C7D0E9"/>
    <a:srgbClr val="000000"/>
    <a:srgbClr val="B2E389"/>
    <a:srgbClr val="C5F3FF"/>
    <a:srgbClr val="FFE39D"/>
    <a:srgbClr val="EA1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1" autoAdjust="0"/>
    <p:restoredTop sz="82037" autoAdjust="0"/>
  </p:normalViewPr>
  <p:slideViewPr>
    <p:cSldViewPr snapToGrid="0" snapToObjects="1">
      <p:cViewPr>
        <p:scale>
          <a:sx n="200" d="100"/>
          <a:sy n="200" d="100"/>
        </p:scale>
        <p:origin x="-1554" y="-720"/>
      </p:cViewPr>
      <p:guideLst>
        <p:guide orient="horz" pos="2880"/>
        <p:guide pos="216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6684" y="1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22399-464A-4C55-838D-317A488DF76A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428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6684" y="6746428"/>
            <a:ext cx="4434650" cy="3545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EA542-51F1-45EF-B6DC-A5B0B58FA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44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46.0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23 43,'0'0'47,"0"-14"-11,0 14-11,0-10-7,0 10-5,0 0-3,0 0-3,0 0-2,0 0-1,-6 4 0,6 8-2,-2 0 0,1 8-1,-3 0 0,0 5 0,2 3 0,-4 3 1,0 1-1,2 0-1,-3-2 1,1-1 0,3-2-1,-3-2 1,3-4-1,0-3-1,3-6 1,0-2 1,0-10-1,0 0 0,0 0 0,0 0 0,3-12 1,2-4-1,1 0 0,-3-7 0,8-2 0,-7 0 0,8-4-1,-4-1 1,3 2-1,4-3 1,-3 4 0,-1 2 0,1 5 0,0 2 0,0 6 1,-4 3-1,1 4 1,-3 5-1,2 2 1,-4 10-1,3 2 1,-1 8-1,-3 3 1,3 3 0,-5 5 0,-1 1 0,0-4 0,0 1-1,0-5 1,-1-5 0,-4-3-1,4-7 0,1-11 0,0 0 0,0 0 1,6-11-1,1-7 0,1-5-1,3-6 1,4-3 0,0 0-1,0 0 1,5 3-1,-1 2 1,-3 4 0,0 4 0,-3 7 0,-2 6 0,1 2 0,-4 0 1,-8 4-1,12 0 0,-12 0 1,15 6-1,-9-1 0,2 4 0,-5 3 1,5 0-1,-4 6 1,-2-1-1,-2 1 2,1 3-1,-1-2 0,0 0 0,-1-1 0,-2-1-1,0-1 1,-1-3 0,0 4-1,2-5 0,-1-2 0,-1 2 0,2-2 0,-1-1 0,0-1-1,3-8-1,0 0-1,0 0-7,6-5-11,3-11-3,4 0-12,2-2-37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50.1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276 0 186,'-14'20'24,"-4"5"-3,1 8-14,-9 2-3,5 3 0,-10 4-2,5 0 1,2 2-2,-4-8 0,7-3 1,0-6-4,5-4 1,6-12-2,8 2-7,2-13-11,8-10-3,6-6-7,4-11-30,8-5-33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1:29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0 112,'0'0'47,"0"0"-19,0 0-15,0 0-5,0 0-3,0 0-1,0 0-2,0 19 1,0-19-2,0 16 0,0-4 0,0 5 0,0-2-1,0 0 1,0 4-1,0-2 0,2-2 0,3 4 0,-2-8 0,-3-11 0,19 20-1,-19-20-1,19 5-6,-19-5-12,18-9-5,-6-7-15,-5 1-34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7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516 87 18,'0'0'51,"0"0"-10,0 0-14,0 0-8,10 0-6,-10 0-4,0 0-1,6-12-2,-6 12-2,8-15-1,0 7 0,-4 1-2,1 0 0,-3-4 0,4 4-1,-4 2 1,-2 5 0,0-10-1,0 10 1,-16-5-1,5 5 1,-3 0 0,-2 0-1,-1 0 0,-1 1 1,-2 3-1,-1-2 1,-4 1 0,1 2-1,-4-3 1,0 3 0,-4 1-1,2 3 1,-3-3-1,1 0 1,4 1-1,-2 2 0,2-2 0,1-2 0,6 2 0,4-2 0,1 3 1,5-1-1,3-3 0,7 3 0,1-7 1,4 15-1,9-5 0,4 4 0,5-1 0,5-3 0,2 8 1,2-5-1,-4 3 0,5-4 0,-7-1 0,-5-1 0,-4 0 0,-5 1 2,-5-2-2,-6 0 0,0 2 1,-7 0-1,-6 3 0,-4 2 1,-7 1-1,2-1 0,-7 6 0,-1-4 0,5 4 0,-3 0 0,1-6 0,3 3 0,5-1 1,4-3-1,4-5 0,6 4 0,5-6 0,3 2 0,13-2 1,4-3-1,10-2 0,3 0 0,4-1 0,7-2 1,0 0-1,2-2 0,-2-3 0,-2-1 0,1-1 0,-5-2 0,-3 2 1,-4-1-1,-6-1 0,-6 4 0,-4-2 0,-6 4 0,-9 3 1,2-10-2,-2 10 0,-7-11-2,7 11-11,-14-7-5,8 0-7,-2-3-20,3 2-33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8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0 0 162,'0'0'26,"3"7"-11,-3-7-9,5 17 0,-5-8-3,0 6 1,4 0-2,-1 5 0,-1-2-1,4 4 0,-2 1 0,-1 0-1,0-1 1,-2 3-1,-1 1 0,2 1 1,-2-3 0,0 3-1,0-3 0,-2 3 0,1-2 0,-1-2-1,2-1 1,-1-6-1,1 1 0,0-8 0,0 0-2,0-9-5,0 0-9,0 0-6,0-5-12,0-4-28,-2-5-16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9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-1 39 92,'3'-8'48,"6"-1"-18,1 2-18,5 4-4,-2-3-1,7 5-2,-1-3-1,4 4-1,0 3-1,-1 3 1,-1 0-1,1 3-1,-3 0 1,-7 4-1,-2 0 1,-5 2-1,-5-2 0,0 2 0,-10-4 0,-4 1-1,-3-2 0,-7-4 0,3 4-4,-4-7-11,5 0-5,-1-3-8,4 0-19,3-3-32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0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5 76 23,'0'0'51,"0"0"-7,0 0-20,0 0-7,-5-10-5,5 10-4,0 0-1,0 0-2,0 0 0,0 0-1,3-7-1,-3 7 0,10-1-1,-1 1 0,-1-1 0,3 1-1,3-4 1,2 4-1,0-1 0,0-1 0,1 0 0,0-2-1,1 0 1,1-1 1,-2 2-2,3-3 0,-2 2 1,-3-2-1,1 1 1,-5 1-1,2 1 0,-5 1 0,-8 2 0,8-3-1,-8 3 0,0 0-3,0 0-1,0 0-7,3 4-9,-3-4-10,0 0-26,-5-1-20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1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44 0 72,'0'0'56,"-5"4"-23,5-4-19,-5 14-5,-1-4-1,1 4-3,4 1-2,-2 3 0,-1 1-1,1 3-1,-1 1 0,4 2 0,-2 2 0,0 1 0,1-1-1,1 0 1,-2-4-1,2-3 1,0-2-1,0-3 0,0-2 0,0-7 0,0 2 0,0-8-3,0 0-6,7 4-10,-7-4-9,9-3-23,-7-4-21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2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72 229 76,'-5'-2'55,"5"2"-22,0 0-21,-11 0-2,11 0-3,-8 6-2,6 2-1,-5 2-1,3 2-1,-2 7 0,0-3-1,3 4 0,1 3 0,0 2-1,2-4 1,0 1-1,4 0 0,-1-5 0,5 0 1,-2-4-1,5 1 1,-1-5-1,1-2 0,1-1 0,2-4 0,-1-2 0,3 0 0,-4-5 0,4-3 1,0-3-1,-3-3 0,1-1 0,0-5 0,-3-5 0,0-4 0,0-5 0,-5-3 0,2 1 0,-3-5 1,-3 0-1,-2 3 0,0 3 1,-2 5 0,-3 2-1,-3 4 3,0 6-2,-1 6 0,-2 4 0,1 3 0,-4 4 0,2 1-1,-4 8 1,-1 2-1,-1 5 0,-1 1 0,0 5 1,-1 5-1,1 1 0,0 2-1,5 3 0,-2-3-3,13 4-9,0-8-8,3-4-6,3-7-21,8-5-33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3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0 110,'0'0'43,"0"0"-15,9 4-16,-9-4-3,19 0-3,-8 0-2,5 0-1,-3 0-1,1 3 0,2-2-1,0 0 1,-4-1-2,2 0 1,-1 0-1,-4 0 0,2 0 0,-1 0-3,-2 0-2,-8 0-11,9-4-7,-9 4-12,0 0-30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4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69 0 62,'0'0'38,"0"0"-9,0 0-12,-6 5-6,6-5-5,-8 11 0,6 1-1,-1 3-1,-2 6-1,1 2 0,-1 6-1,0 2 0,-4 3-1,6-1 0,-4-2-1,1-4 0,3-6 0,0-5 0,3-8 0,0-8-2,0 0 0,0-5-6,3-7-13,0-4-15,0-4-20,2 2-6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5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 59 43,'0'0'49,"-9"-5"-12,9 5-16,0 0-7,-10-6-6,10 6-2,0 0 0,10-6-2,-4-1-2,11 4 1,-1-4 0,9 1-2,-1 0 1,5 1 0,-1 1-1,-4 3 0,1 0-1,-6-1-1,-2 2-3,-6 2-13,-3-1-7,-8-1-19,9 4-26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6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427 20 35,'0'0'34,"0"0"-3,0 0-5,0 0-10,0-8-6,0 8-2,0 0-3,0 0-1,0 0-2,-7-6 1,7 6-1,-7-3 1,-1 1-1,-2 2 1,-1-1 0,-3 1 0,-8 0 0,3 3 0,-6 1 0,-4 1-1,-3 0 0,1 4 0,-4-1 0,3-2-1,1 0 1,4 0-1,5 0 0,-2-1 0,10-2-1,5-2 2,-1 0-2,10-1 0,-8 2 0,8-2 0,0 0 0,0 0 0,0 0 0,8 7 0,8-4 0,1 4 0,5-1 0,2-1 0,6 2 0,0 0 0,0 3 0,-2-2 0,-1-1 1,-8 4-1,-4-2 0,-4 1 0,-5 5-1,-6-4 1,-1 6 0,-9-1 1,-5 2-1,-2-3 0,-8 3-1,1 0 1,-4-4 1,1 4-2,3-6 1,-1 1 0,8-1 0,2-2 0,8-4 0,7-6 0,-7 12 0,7-12 0,8 4 0,0-3 0,6 0 0,2 0 0,3 1 1,3 1-1,2 1 0,2-2 0,1 2 0,3-3 0,1 3 0,0-3 0,1 0 0,-1-1 1,-2 0-1,-5 0 0,2 0 0,-5 0 0,-4 0 0,-3-2 0,-1 2 0,-8-1-1,4 1-3,-9 0-8,0 0-10,6-9-10,-6 9-26,0 0-22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1:29.4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22 129,'-14'-15'38,"14"15"-14,0 0-16,-15-6-3,15 6-1,0 0-1,0 8-2,0-8-2,5 11-4,2 3-15,1-1-5,-8-13-18,12 13-32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7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60-1 79,'-9'9'44,"9"-9"-18,-4 15-9,1-8-7,3 8-2,-6-4-3,6 7 0,0-2-2,0 7 1,-3 1-1,3 4 0,-5 0-2,3 1 1,-3 5-1,2-1-1,1-2 0,-1 1 1,0-1-1,0-1 0,0-2-1,1-3 1,1-3 0,-1-8-1,2 2-1,-1-9 0,1-1-6,0-6-12,0 0-9,6 0-24,-6-9-23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8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-2 44 116,'0'-10'40,"0"10"-18,3-12-13,6 7-2,-2-4-2,5 6-2,1-1 0,1 4-2,0 0 0,4 4 0,-3 4 0,3 1 0,-2-2-1,-2 5 0,-5-1 1,1 1 0,-7 0 0,-2-1 0,-1-1 0,-6 3 0,-6-2 0,-3 2 0,-2-4-1,-4 0 0,-1 2-2,0-8-2,5 3-11,-2-3-7,3-3-13,7 0-29,9 0-12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9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105 12 43,'5'-9'59,"-5"9"-20,0 0-18,-6-5-5,6 5-7,-11 0-3,11 0-2,-12 6 0,12-6-2,-15 13 0,9-3-1,-2 5 0,0-3 0,-1 4 1,-2 0-1,4 2 0,1 0-1,0 0 1,3-2 0,1-1-1,2-3 1,2 3-1,2-6 0,7 1 0,0-2 0,1-3 0,2-3 0,1-1 1,1 1-1,0-2 0,1 0 0,0 0-1,-3-3-1,2 1 0,-5-3-4,-1 2-12,1 0-8,-11 3-16,6-12-29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0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37 74,'0'0'58,"0"0"-22,0 0-20,4 0-5,4-3-3,3 3-4,5-5-1,0 3-2,1-3 0,-1-2-2,4 7-4,-9-5-10,4 1-8,-3 0-14,1 1-29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1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0 140,'0'0'32,"0"0"-14,3 5-9,-3-5-2,0 14-3,0-2-1,0 5-1,0 0-1,0 5 0,0 2 0,0 2-1,-1-1 0,-1 2 1,0-2-1,1 0 0,-1-3-1,-2-3 1,4-5-1,-2 2 1,2-3-3,0-6-1,8 3-9,-8-10-9,11 2-12,-11-2-26,13-7-16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2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17 85,'0'0'53,"0"0"-21,0 0-20,0 0-2,5-5-3,-5 5-3,13-1 0,-4-2-1,4 3-1,1-1 0,3 1 0,-1-2-1,1 2 0,5 0-1,-3 0 1,-1 0 0,1 0-1,-2 0 0,0 0 0,1 0 2,-3 0-2,1 0 0,-2 0-2,1 0 0,-6-1-3,0 1-11,-9 0-6,10-4-12,-10 4-28,0 0-17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3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20 28,'0'0'44,"0"0"-6,0 0-11,-10-5-11,10 5-2,0 0-5,0 0-2,0 0-2,0 0-1,0 0-1,5-4-1,6 1 0,5 3 0,3-2 0,6 2 0,0-3-1,7 2 0,-1 1 0,1 0 0,-1 0 0,-1 0 0,-8 0 0,0 1-1,-11 3 0,2 1 1,-13-5 0,2 14 0,-6-5 0,-10-1-1,-3 5 1,-7-3-1,-4 0 0,-2 5 1,-2-2-1,2 0 0,0-2 0,7 0 0,2 1 0,5-3 0,7-4 0,9-5 0,-2 11 1,7-10-1,8 0 0,6-1 0,4 0 0,1 1 0,1 2 0,-1-2 0,1 4 0,-7 5 0,-4 1 0,-8 3 0,-4 2 0,-2 1 0,-8 2 0,-6 3 1,-2-3-1,-2 1 0,3 1 2,-1-4-2,3-1 1,2-1-1,11 1 0,0-3 1,5-1-1,4-1 0,4-2 0,3 2 0,0-5 1,-2 0-2,0 2 0,-8-6-3,5 5-9,-11-7-8,0 8-8,0-8-25,-12 11-25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4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68 16 25,'-1'-9'32,"1"9"-1,0 0-5,-2-9-6,2 9-5,0 0-3,0 0-3,0 0-2,0 0-1,0 0-3,-8 0 1,8 0-2,-6 18-2,3-7 2,-2 8-1,2 1 0,0 6-1,-1 7 1,1 4-1,-3 2 1,2 2 0,1 1-1,-3-3 0,4-5 0,-1-2 0,2-6 0,-1-5 1,0-6-1,2-3-1,0-4-1,0-8-4,0 0-11,0 0-12,4-4-20,0-7-17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5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52 53,'0'0'41,"-6"-14"-7,6 6-14,0 8-7,0-11-3,0 11-3,11-12-2,0 8-2,-3 1 0,5 3-1,3 0-1,1 0 1,1 3-2,-1 6 1,-1 5 1,-3 0-2,0 6 2,-6-1-1,0-2 1,-4 1 0,-3-2 0,-3 2 0,-7-6 0,2 3 0,-6-8-1,1 3 1,-4-2-1,-1 0 0,1-4-2,0-3-3,5 1-12,-1-2-5,4-2-14,9 2-29,-5-14-12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6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9 19 30,'-5'7'53,"5"-7"-18,-4 7-13,4-7-4,0 0-7,12 7-1,-5-7-3,5 0-1,2 0-2,4 0-1,-1-2 0,5 2-1,-1-5 0,1 5-1,1-2 0,0 2-1,-1 0 0,-3-2 1,-2 1-1,-1-1-1,-4 2 0,-1-5-3,0 2-9,-11 3-8,10-7-13,-10 7-25,0-11-12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1:30.6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94,'0'0'52,"0"0"-23,-15 0-17,15 0-3,0 0-4,0 0-1,10 8-2,2-4 0,0 1 0,5 3-1,0-2 1,0 3-1,3-4 0,4 5 0,1-2-1,-3 1 0,-3 2 0,3-1 1,-10-3-1,8 5 0,-6-4 0,-4 2 0,-10-10 0,7 16 1,-7-16-1,0 17 0,0-17 1,-7 14-1,-3-6 2,-4-2-2,-1 0 1,0 5-1,-2-3 1,5 7-1,-2-4 0,-4 3-1,9 0 0,-6-6-1,8 5 1,7-13-2,-8 18-2,8-18-10,0 0-10,0 0-14,5-4-28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7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23 0 114,'0'0'43,"-8"3"-17,8 8-17,-4 4-1,4 4-1,-4 6-3,4 7-2,0 1-1,0 3 0,0 1-1,0-2 0,0-1-3,0-5-2,0-4-12,0-2-6,-3-8-13,-1-3-30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8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40 141 88,'0'0'52,"-8"0"-19,8 0-20,-8 2-2,6 6-3,-4 2-3,1 3-2,0 7 0,2 2-1,0 8-1,3 6-1,0 2 1,0-1-1,6 4 0,-1 1 2,5-6-2,-2-1 0,1-4 0,2-7 0,5-2 0,0-10 0,-1-3 0,3-4 0,4-5-2,0-5 2,3-6-1,2-4 1,-2-4-1,-1-4 1,1-3 0,-3-5 0,-5-3 0,-1-3 0,-5-3 0,-6-3 0,-3 0 1,-2-1-1,-7 2 1,-4 3 1,-5 0-2,1 7 1,-3 4 0,3 6-1,-3 4 1,-1 3-1,4 8 0,-3 6 1,2 1-1,-1 10 0,1 3-1,-1 6 0,1 5-1,-1 1-7,1 5-8,2 0-7,3 2-13,-2-5-31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9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3 49 119,'-8'0'41,"8"0"-16,7-5-16,8 4-1,3-8-1,7 5-3,3-3-1,7-1-2,3 2 0,0 1-1,1 5-2,-2-5-4,-3 5-14,-4 0-3,-6 0-16,-5 0-32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0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156 61 74,'0'0'38,"0"0"-13,0 0-9,0 0-5,0 0-4,8-2-1,-8 2-1,0 0 0,3-7-2,-3 7 0,5-13 0,-5 13-2,0-11 1,0 11 1,0-14-2,0 14 1,-15-8-1,9 5 1,-5 1-1,2 2 0,-4 0-1,2 0 1,-3 2-1,4 5 1,1 2-1,-1 2 0,-1 6 0,2 0 0,1 7 1,-1-1-1,-1 2 0,4-1 0,-1 0 1,6 0 0,1-3-1,1-3 1,11 0-1,0-7 0,10-5 1,3 1-1,4-5 0,7-2-2,5 0-8,-1-6-9,1-2-7,-2 2-20,-6 2-30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1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531 10 33,'8'-1'36,"-8"1"-7,0 0-4,8-4-8,-8 4-5,0 0-2,0 0-3,0-6-2,0 6-3,-6 0 0,-4 0 0,-1 0-1,-5 0 2,-4 2-1,-5 2 0,-8-3 0,-2 2 0,-3-1 0,-3 3 0,-2-2-1,2 6-1,2-4 1,3 1 0,3 2-1,6 0 0,0 2 0,6-4 1,6 1-1,2-2 0,7 2 1,6-7-1,-8 9 1,8-9-1,5 11 0,6-4 0,0-2 1,8 2 0,0-1 0,6 2-1,-3 2 1,5 0-1,-2-1 1,-1 5-1,-2 0 1,-5 3-1,-3-2 0,-8 4-1,-2 2 1,-8-2 0,-7 5 0,-4 1 0,-3 2-1,-4 0 2,-3 2-1,0 1 0,1-1 0,-1 0 0,1 1 0,7-6 1,1 0-1,0-4 0,8-3 0,5-3 0,3-3 0,7-3 1,5-3-1,6-1 0,0-1 1,9-1-1,0-1 1,6 3-1,5-3 1,-2 3-1,4-1 1,-2 1-1,-2 0 1,0 0 0,-4-2-1,-5 1 0,-4-2 0,-5 0 0,-3 2-2,-5-3-2,1 0-8,-2 0-9,-9 0-10,8-3-26,-8 3-18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2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37 28 83,'1'-8'40,"-1"8"-13,7-12-9,-7 12-6,1-9-3,-1 9-1,0 0-3,0 5-1,0 4-2,-1 5 0,-4 4 0,3 10-2,2 4 0,0 7 1,0 4-1,0 2-1,-1 3 1,1-2-1,-3 2 1,-2-6-1,-1-3 1,2-7-1,-3-4 0,1-9 0,5 0-2,-4-11-3,5 0-9,0-8-11,0 0-15,5-9-27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3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0 35 79,'9'-9'52,"-2"3"-20,2-3-20,4 5-3,-1-2-2,3 6-2,-3 0-1,2 2-1,2 7-1,-3 0-1,-1 5 0,-2 1-1,-1 5 1,-2-3-1,-3 4 0,-2-2 1,-4-2-1,-4 1 1,-5-5-2,-2 0-1,4 0-5,-5-5-10,1-5-8,4 0-17,9-3-26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4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114 29 76,'6'-6'48,"-6"6"-26,5-9-8,-5 9-5,8-10-4,-8 10 0,6-5 0,-6 5 0,0 0 0,0 0-1,0 0-1,0 0 0,-6 0-1,6 0 0,-13 1-1,13-1 0,-14 8 0,8-2-1,-4 3 0,-1 1 0,0 3 0,2 0 0,-4 0 0,2 3 0,1-1 0,3 2 0,-1-2 0,1-2 0,6 1 0,-1 1 0,2-5 0,3 2 0,2-2 0,1-4 0,4 1 0,-1 1 0,-1-3 0,2-1 0,-2 0 0,1-2-1,5 1 1,-4-3 0,2 1-2,1-1 1,0 0-2,-1-1-4,2 1-10,2-3-12,-6 0-18,-1-1-22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5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-1 49 118,'15'-2'38,"-4"-3"-13,4 0-20,5 0 0,-4-1-1,0 0-2,-3 1 0,3 2-2,-5 1-3,0-4-7,-5 1-11,2 4-15,-8 1-21,0 0-15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6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220 91 28,'0'0'53,"0"0"-11,0 0-21,6-9-7,-6 9-5,0 0-3,8-4-1,-8 4-1,3-7 0,-3 7 0,0-11-1,0 11-1,0-12 0,0 4 0,-3 0-1,-5-1 1,8 9-1,-15-14 1,7 9-1,-2 2 0,-1 2 0,2 1 0,-4 3-1,2 1 1,0 3-1,-3 1 0,4 2 1,-2 2-1,1-1 0,0 6 0,0 0 1,1 3-1,1 3 0,2-1 0,-2 1 0,3 2 0,-1 0 0,4 0 1,-3-4-1,3 0 0,-2-3 0,3-2-1,2 0 2,0-5-1,0 3 0,7-5-1,-1-2 1,4 1 0,-3 0 0,3 0 0,-1-2 0,1 3 0,2-1 0,-1-2 0,1-1 1,-1 0-1,0 0 0,1-3 0,2 0 0,-1-2 0,3-3 0,0-1 0,1-3 0,3 2-2,-1-7-2,5 5-11,-5-2-8,0-1-12,-2 0-30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1:30.9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258 0 62,'0'0'62,"0"0"-23,0 0-24,-4 15-3,4-15-3,-10 9-4,-5-5-1,10 6-1,-12-1-1,5 1 0,-7 2-1,-3 0 0,2 4 0,1-1-1,-3 1 0,2 0 1,1-3-2,4 2 1,1-6-1,1 1-1,13-10-4,0 0-6,-12 12-11,12-12-14,0 0-28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7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14 26 43,'1'-9'42,"-1"9"-9,2-8-11,-2 8-9,6-9-1,-6 9-5,0 0 0,0 0-1,0 0 0,0 0-1,0 11-1,0 1-1,-1 2 0,-2 4-2,-1 0 1,3 5-1,-2 0 0,1 0-1,1-2 0,-1-1 0,-1-3 1,1-5-1,1-3 0,1-9 0,0 0 0,0 0 0,0 0 0,8-4 0,-2-3 0,-1-7 0,1 1 0,3-5 1,4 3-1,-2-5 0,6 2 0,5-2 0,2 0 0,0 3 0,3 0 0,-2 6 1,2 1 0,-7 4-1,-4 6 1,-3 0 0,-10 12 0,-2 2 0,-1 4 0,-4 4-1,-3 1 2,-2 5-2,2 0 1,-2 0-1,3 0 0,-2 1 0,1 3 0,-2-1 0,0 1 0,-4-2 0,3-2 0,3 1 0,-4-4 0,4-7-1,4 0 1,-2-5 0,5-2 0,0-11 0,5 10 0,-5-10 0,10 1 0,-1-1 0,0-1 0,4-1 0,6-3 0,3 1 0,-1-6 0,7 2-2,-3-1 1,2-6-1,3 6-7,-5-6-9,-3-2-7,-3-3-17,-3 3-31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8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32 5 104,'8'-6'46,"-8"6"-18,6 5-16,-6-5-3,0 15-4,0-5-2,0 5 1,0 4-2,-3-1 1,0 3-2,3 0 0,-2-1 0,-1 3-1,2-1 1,-1 1-1,0-3 0,-2 2 0,0 0 0,-1-2 0,0 1 0,0 0-1,2-3 2,0-1-2,1-1 1,2-4 0,0-2-1,0 0 1,0-10-1,2 9 1,-2-9-2,0 0-6,0 0-11,0 0-6,0 0-17,6-11-26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9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0 94 119,'0'0'38,"0"-15"-14,0 6-16,4 3-1,1-4-4,6 4 0,-1 0 0,1 1-1,1-4 0,1 3 0,1-1-1,2 3 0,-4-2 1,1 2-2,0 3 1,-2 1-1,-2 1 1,1 8-1,-1 1 0,-4 3 0,0 2 0,-4-1 0,4 0 1,-5 3-1,0-7 1,0 0 0,-5 1 1,-1-3-1,-2-3 0,-3 2 0,-3 1-1,-1-2-1,3 2-7,-9-1-9,4-2-6,-3 2-12,-4-3-32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0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0-1 8,'0'0'22,"0"0"-2,0 0-3,0 0 1,0 0-3,0 0 3,0 5-5,0-5-3,2 10-1,-1-2-2,-1 0-1,3 2 0,-1 1-3,3-2 0,-4 2 0,-1 5-2,3-5 0,-1 2 0,-2-3-1,0 2 0,0-1 0,-5-6-3,5 4-8,0-9-15,-6 6-17,6-6-15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1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24 25,'0'0'47,"-3"-2"-5,3 2-16,0 0-10,-8-3-5,8 3-3,0 0-2,0 0-1,5-6-2,6 5 0,-2-4-1,9 4 0,2-2-1,2 2 0,2-1 0,3 2-1,-5 0 0,1 0 0,-4 6 0,-3 0 1,-5 0-1,-6 3 1,-4 1 0,-1 2-1,-3-1 1,-6 2 1,-2 1-1,-2 0 0,-3-1-1,-1 2 1,1-2 0,2 0 0,2-3-1,2 1 0,2-2 0,3-1 0,4-1 0,1-7 0,1 13 0,-1-13 0,15 8 0,-7-3 0,1 1 0,-3 1 0,2 2 0,-2 1 0,-1 1 1,0 4-1,-3 0 0,-2 3 0,0 0 1,0 3-1,0 3 0,-2 1 0,-1 3 0,3-1-1,0 3-1,-2-3-6,2 1-12,0-6-8,-1-3-19,-1 0-26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2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18-1 65,'0'6'35,"0"-6"-6,0 0-9,0 10-9,0-10-2,0 10-3,0-10 0,0 11-3,0-11 1,5 11-2,-1-2-1,-1 0 0,-2 1 0,2 5-1,-3 1 0,0 5-1,-1 1-5,-5-1-13,-3 1-13,1 0-20,-3-6-13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3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-1 17 0,'7'-11'50,"-7"11"-4,0 0-28,5-7-4,-5 7-1,0 0-3,5 9-2,-2 0-2,0 3-2,-3 5 2,2 2-2,-2 2-2,0 0 1,0-1-2,-3-1 0,-2-6-1,2 0 1,-2-6 0,5-7-1,0 0 0,0 0 0,0 0 0,-3-12 1,3-4-1,3 0 0,2-4 0,3 3 1,-1-2-1,5 3 0,0 3 1,-1 1 0,2 5-1,1 3 2,-1 4-2,-2 0 2,-2 4-1,1 4 1,-4 4 0,-3 3-1,-1 3 1,-2 4-1,0 1 1,-2 4-1,-1-2 0,1 5-1,-1 1 1,-2 1-1,4 4 1,-4-2-1,2 4 0,-3-4 0,-1 4-1,1-1 1,0-4 0,-2-4 0,2-4 0,1-2 0,2-6 0,0-6 0,1 0 0,2-11 0,2 8-1,-2-8 1,11-5-2,0-8 0,6 4-10,2-7-9,5-5-11,-1 1-25,2-8-18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4"/>
    </inkml:context>
    <inkml:brush xml:id="br0">
      <inkml:brushProperty name="width" value="0.00441" units="cm"/>
      <inkml:brushProperty name="height" value="0.00882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112 0 15,'0'0'25,"2"4"-3,-2-4-3,0 12-2,-5-1 1,3 0-6,-4 4-2,2 5 0,-2 1-5,-1 7 1,-1 3-2,1 6-1,1 0-1,0 2-1,-1 1-1,-1 1 0,4 2 1,-3-2-1,1-2 0,2-4 0,1 0 0,-5-6 1,4-2-2,0-7 0,2-2-1,1-6-3,1-12-4,0 0-9,0 0-25,1-12-14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5"/>
    </inkml:context>
    <inkml:brush xml:id="br0">
      <inkml:brushProperty name="width" value="0.00441" units="cm"/>
      <inkml:brushProperty name="height" value="0.00882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2 76 53,'3'-10'30,"3"-6"-3,-2 7-9,0 2-5,-2-2-4,-2 9-3,11-15-1,-11 15-1,8-9-1,-8 9 0,17 0-1,-6 2 0,-3 2-1,5 1 1,-4 1-2,5 4 1,-5-1 0,2-2-1,-1 2 1,1 0-1,-11-9 0,13 14 0,-13-14 1,8 13 0,-8-13 0,2 11 1,-2-11 1,0 8-1,0-8 1,-6 12-1,-7-4 1,5 2-2,-7-2 1,0 4-1,-6 2 0,6-3 0,2 4-1,-6 0-2,6-5-1,-4-1-3,11 0-13,6-9-10,-15 9-21,15-9-23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6"/>
    </inkml:context>
    <inkml:brush xml:id="br0">
      <inkml:brushProperty name="width" value="0.00441" units="cm"/>
      <inkml:brushProperty name="height" value="0.00882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10-1 23,'0'0'32,"0"0"-4,0 0-1,0 0-9,-4 0-5,3 7-3,-3 1-4,4 6-2,0 4-1,0 5-1,4 3-1,1 3 0,7 2-1,-3-1 0,6-2 0,-2-2 0,1-9 0,3-2 1,-2-5-1,0-7 0,-4-3 0,5-6 1,-1-4 0,-4-4 0,2-1 0,1-6 0,-5-1 0,4 1-1,-7-4 2,5 6-1,-5-5 1,0 7-1,0 1 0,-3 5 1,-1 3-2,-2 8 2,0 0-2,0 5 1,0 6 0,0 5-1,0 4 2,2 8-2,0 1 0,0 3 1,5 2 0,-1 1-1,0 3 1,3 2 0,-5 1-1,2 0 1,-1 0 0,-5 0-1,0 5 1,0 1 1,-11-5-1,-2 0 0,1-6 0,-6 0 0,-3-8 0,-6-8 0,4-5 0,-1-6-1,-1-8 1,-1-1-1,5 0 0,4-3-2,5-1-9,-1-5-11,6-1-12,-1-2-25,2-10-17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1:31.6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36 226 98,'0'0'51,"0"0"-22,0 0-18,0 0-3,0 0-2,3 13-2,-3-13 0,0 12-2,0-12 0,0 20 0,0-9-1,0 3 0,0 1 0,0 2-1,10-6 2,-5 5-2,-3-2 0,5 0 1,-7-14-1,22 21 0,-7-10 0,-1-6 1,3-1-1,1-4 0,-4 0 0,8-4 0,-2-4 0,-1-10 0,-4-1 0,7 1 0,0-7 0,-5-1 0,-5 1 0,0-5 0,-5 2 0,-7-3 0,0 1 0,-9 1 0,-9-1 0,-3 6 0,-1-1-1,-5 5 1,2 2 0,1 7 0,0 7 0,-1 4 1,3 2-1,5 5 1,-2 11-1,2 2 1,0 1-1,5 5 0,2-1 0,0-2 0,5 4-2,-2-3-2,7 9-8,0-13-9,0 4-9,0-7-27,2-3-25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0.12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203 58 110,'8'-8'45,"-8"8"-21,0 0-10,9-12-4,-9 12-5,0 0 0,4-15-1,-4 15-1,0-12 1,0 12-2,-13-7 0,5 5-1,-10 1 1,1 1-1,-1 3 0,-4 4-1,-4 6 1,2 4-1,2-3 0,5 4 0,-1 3 0,5-7 0,7 6 1,4-5-1,4 2 0,7 2 0,8 0 1,5 0-1,-3-2 0,10 4 1,-3-2-1,0-1 0,-8-3 0,1 0 1,-6 2 0,-4-1 0,-7-3-1,-2 4 2,-4-5-2,-7 1 1,-4 1 0,0-4-1,1 0 0,-5-5 0,3 0-2,-1-5-1,10 9-6,-3-9-11,10 0-4,0 0-11,0 0-35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0.34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48 0 189,'-2'10'23,"-13"-3"-2,6-1-18,9-6 0,-15 11-2,15-11-1,-7 9-2,7-9-3,0 0-13,14 0-4,-6-9-7,3 0-25,0-13-38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0.7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57 0 173,'0'0'25,"-5"11"-5,-1 4-15,4 7-1,-7 2-2,5 8 1,-1-2-1,1 9-1,2-2 1,-5 1-1,5 0 0,-5-3 0,7 2-1,-2-5 1,2-3 0,0 2-1,0-10 0,0 2 0,2-10 0,5 1 0,4-7-1,0-7-1,6 0-2,-1-6-5,5-4-13,-5-3-2,3 1-16,-6-9-35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0.91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13 170,'0'0'26,"7"-4"-6,6 1-16,13 3 0,5-4-2,8 4-1,2 0-2,1-2-5,6 2-13,-7 0-5,1 0-13,-7 0-36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1.15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1 186,'0'19'22,"0"-19"-1,0 0-18,16 3-2,-6-1 0,4 2-3,-14-4-10,20 4-8,-11-4-5,6 2-18,-6-4-39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1.5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0 181,'0'0'23,"0"0"-8,0 0-10,0 0-2,0 0-1,9 7-1,-9-7-1,4 12 1,-4-12-2,0 0-2,16 12-9,-16-12-10,0 0-5,0 0-20,0 0-37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1.7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0 178,'6'11'24,"-6"-11"-3,0 0-18,14 6-2,-14-6-3,0 0-15,10 3-4,-10-3-9,11-3-29,-11 3-31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3.14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0 79,'-4'7'55,"0"5"-24,4-12-19,0 19-2,0-19-1,13 13-3,-13-13-2,19 6 0,-19-6-1,20 0 0,-20 0-1,18-9-1,-18 9-1,8-9-1,-8 9-3,0 0-8,0 0-11,0 0-10,0-12-30,0 12-20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3.50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62 1 140,'-6'0'35,"6"0"-13,-19 2-12,19-2-6,-19 9 0,19-9-1,-17 8-1,17-8 1,0 0-2,-2 12 0,2-12 0,0 0-1,15-2 0,-7-5 0,3 0 1,-2 1-1,-9 6 0,14-10 0,-14 10 0,0 0-1,0 0 0,-10-2-4,10 2-12,-7 10-5,7-10-11,0 13-32,0-13-18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3.82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0 102,'0'0'47,"0"0"-18,4 10-21,-4-10-1,0 12-2,0-12 0,0 10-2,0-10 1,0 0-2,0 0 0,0 0 0,18 5-1,-18-5-1,15-2 0,-15 2 0,13-6 0,-13 6 0,0 0 0,0 0 0,0 0 0,0 10-1,0-1-4,0-9-14,-2 12-6,2-12-18,0 0-31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4:07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18 40,'-10'-12'56,"10"12"-18,0 0-15,0 0-10,-9-7-2,9 7-5,0 0-1,0 0-1,0 0-1,0 0-1,-3 7 0,3-7 0,0 20-1,0-2 0,0 1 0,0 11 0,0 1 0,-2 5 0,-1 5-1,3 1 1,-5 3-1,5-1 0,-4-5 1,4-4-1,-3-5 0,3-8 0,0-5 0,0-5 1,0-12 0,0 0-1,0 0 0,12 4 0,-12-4 0,8-14 0,-4 1 0,-1-7 0,-1-2 0,8-8 0,-5-1 0,2-2 0,3-5 1,0 2-1,2-1 0,7 0 0,1 5 0,2 4 1,2 3-1,1 1 0,1 5 1,4-1-1,-1 6 0,0 4 1,0 8-1,-7 1 0,3 1 0,-11 3 1,3 3-1,-7 6-1,2 0-2,-12-12-9,5 25-9,-3-11-9,-2-14-25,0 22-25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6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29 45,'0'0'38,"0"0"-5,0 0-11,-6-5-7,6 5-2,0 0-4,0 0-3,0 0-1,0 0-1,0 0 0,0 0-1,0 0-1,0 0 1,2-12-2,9 12 2,0-2-1,2 2 0,4-3 0,5 3-1,0-2 1,7 0-1,1 2 0,-2-2 0,3 2 0,0 0-1,-3 0 1,-4 0-1,-2 4 2,-3 1-1,-8 0-1,-11-5 1,16 20-1,-16-11 1,-5 3 0,-8 2 0,-6-1 0,1 4-1,-10 1 1,-1 3-1,1-1 1,-3 2 0,1-2 0,6 1-1,2-1 0,0-3 0,9 0 0,2-9 0,11-8 0,-4 16 0,4-16 0,6 5 1,14-2-1,0-3 0,1 4 0,6-2 0,-1 3 0,0-4 1,-2 4-1,-4 0 0,-5 5 0,-6 1 0,-7 4 0,-2-2 0,-11 6 0,-9 1 0,-2 3 0,3-2 0,-5 2 0,4-5 0,3-1 0,8 0 0,2-5 0,5 0 0,2-12 0,9 15 0,4-10 0,0 2 0,0 1 0,5-1 0,-3 5 1,0-1-1,-4 7 0,0-1 1,-9 3-1,3 1 1,-5-3-1,-5 3 1,-8-7-1,-2 0 0,-5 0 0,3-6 0,-1 0-1,-1-6-1,6 5-1,-5-7-4,18 0-9,-11 0-7,11 0-10,0 0-28,0 0-26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6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23 140,'9'-14'35,"-9"14"-11,7-9-16,-7 9-3,2 6 0,2 9 0,-4 6-3,2 0 0,-2 5 0,7 8 0,-5 0-1,5 1 0,1 4 0,-1 0 0,4-3 0,-2 1-1,2-3 0,-7-2 1,-2 0-1,2-5 0,-4-4 0,0-6 0,-6-1 0,-3-7-1,9-9 0,-22 10-3,22-10-8,-19 0-9,8-10-6,2-7-17,5-2-39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7.0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43 138,'8'-10'37,"8"-1"-15,-12 0-14,16 8-3,-5-4 0,7 7-2,-7 0 1,9 0-2,-4 5 0,4 7 0,-7 1-1,3-2 0,-3 6 0,-8-1 1,-2 2-2,-7 3 1,-2-5 0,-9-1 0,-11 0-1,-7-1 0,-6-2 0,-4 2-1,4-5-2,-6-5-6,12 3-11,-1-4-5,10-3-15,9-7-38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8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48,'0'0'64,"0"0"-21,0 0-25,0 0-7,5-5-3,12 5-1,-17 0-3,22 0-1,-4 0 0,-3 1-1,2 1 0,7 5-1,-2-5 1,0 6-1,0-2-1,0-2 1,-3 3 0,-1 0-1,-10 0 1,6 0 1,-14-7-2,6 12 1,-6-12 0,-2 16 0,-9-4-1,2 1 1,-10-1 0,1 4-1,-6 0 0,-2 5 1,0-3-1,0 5 0,-1-4 0,1-5 0,7 2 0,3-5 0,3-1-1,13-10-1,-4 13-3,4-13-8,4-4-9,11-1-8,7-2-27,2-1-26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8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266-1 126,'9'2'40,"-9"-2"-15,-7 23-14,-3-16-5,-1 12-1,-9-5-1,7 5-1,-13 2-1,8-1 0,-6 3-1,2-2 0,-4 0-1,2-6-1,7 7-1,-5-11-3,9 7-13,0-5-6,4-6-12,9-7-37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9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9 119,'0'0'41,"0"0"-15,-9 5-18,7 11-3,-9 0 1,11 9-1,-9-1-2,0 10 0,1 0-1,1 3 0,-6 0 0,7-1-2,-1-7 0,-2-4 1,3-1-1,1-11 0,3-1 0,2-12 0,0 0 0,0 0 0,2-9 0,5-3 0,-3-11 0,5-4 0,-2-5 0,-1-9 0,7 0-1,-6 0 1,-1 1 0,5 4 0,-2 4 0,0 12 0,-3 2 0,-6 18 1,18-4-1,-10 13 1,1 7-1,4 8 0,0 3 1,0 7-1,5 5 0,2-1 0,-3-3 1,0-1-1,1-4 0,-3 0 0,3-4 0,-7-2 1,0-4-2,-3-5 1,-3-3 1,-1-1-1,0 3 0,-4-14 0,-4 9 0,4-9 0,-24 2 0,7-1 1,-14-1-1,3 0 0,-12 0 1,1 0-1,-2 0 0,-1 0 0,1 4 0,3-2-1,17 6-3,-6-8-12,17 4-6,10-4-8,0-5-30,13-8-28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1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45 76,'0'-14'47,"0"14"-21,2-10-8,-2-2-7,0 12-3,0-10-2,0 10-1,0 0 0,0 0-2,0 0 0,6 19 0,-6-8 0,0 10 0,0-3-1,3 8-1,-3-3 2,2 5-2,-2-7 0,2 2-1,-2-5 1,2 3-1,0-6 0,1 2 1,-1-2-1,-2-5 0,4 0 0,-4-10-1,5 19 0,-5-19 0,4 8-3,-4-8 0,0 0-4,0 0-11,13-8-8,-6-2-21,-3-6-28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1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83 83,'0'0'59,"0"0"-25,-13-12-18,13 12-6,0 0-4,17-7-1,-4 3-2,0 2-1,9-3-1,2 1 0,2-1 1,5 2-2,-5-2 0,2 1 0,-1 2-3,-10-5-10,5 7-9,-5-6-9,1-2-26,-7-1-26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6.4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55,'0'0'63,"0"0"-23,0 0-23,0 0-4,0 0-4,11-1-2,5 1-2,-3-5-1,9 5 0,-1-1-2,3 1 1,0 0-2,3 0 0,-1 0-1,-4 0 1,-7 0-1,5 0 1,-10-4-1,-10 4 1,14 0-1,-14 0 0,0 0-2,0 0-1,0 0-9,0 0-8,0 0-8,0 0-20,0 0-33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7.0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11 116,'0'0'46,"11"-11"-20,-11 11-14,0 0-4,0 0-2,0 0-2,0 14 0,-9 0-2,9 6-1,0 4 1,0 3-2,9 3 1,-2-2 0,6-1-1,0 1 1,2-5-1,5-4 0,-7-5 0,9-8 1,-1-6-1,3 0 0,-2-11 1,0 0-1,0-10 0,-5 0 0,1-5 1,-7 1-2,2-3 1,-7 5 0,-3 2 0,3 1 0,-6 4 0,0 16 0,0-9 0,0 9 0,-6 11 1,6 8-1,0 4 0,0 9 0,0 0 0,8 3 1,-1 2-1,-3 0 1,-2 2-1,7-2 0,-9 1 0,0-4 0,-9-5 1,-1-3-1,-6 0 0,-1-6 0,-5-2 0,-2-5 1,2-3-2,0-7 1,3 3-2,-1-6-1,5 0-3,-5-6-9,20 6-7,-15-21-9,15 5-28,0 1-29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45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27 69,'0'0'45,"0"-10"-18,0 10-9,0 0-6,0 0-2,0-17-1,0 17-2,0 0-1,0 0-1,0 0-1,0 0-1,0 0 0,0 16-2,0-16 2,0 20-3,0-3 1,0 2 0,-2 6 0,2 2 0,-3 3-1,3-1 0,-2 4 1,-1 3-1,-2-2 1,3-6-1,2-1 0,0-9 0,-2 5-1,2-11 2,0-12-1,0 0 0,0 9 0,0-9 0,0 0 0,0-9 0,0-5 0,0-1 1,2-2-1,0-6 0,3-1 0,0-5 0,2 7 0,1-7 0,4 7 0,0-5 0,0 5 0,0 2 1,3 6-2,-5 4 2,2-3-1,-5 11-1,8-2 2,-15 4-1,19 10 0,-9 1 0,0 3 1,-5 2-1,5 7 1,-6-1-1,-1 4 0,2-4 0,-5 1 0,2-7 0,-2 2 0,0-5 1,0-2-1,0-11 0,0 0 0,0 0 0,0 0 0,15-9 0,-8-4 1,3-9-1,0 2 0,-1-5 0,4 3 0,-1-3 0,2 6 1,3-4-1,-2 5 0,4 2 0,1-1 0,-5 5 1,2 2-1,5 2 0,-10 0 0,2 8 0,1 0 0,-5 12 0,-3 2 1,3 2-1,-5 7 0,0 1 0,-1 5 1,6 1-1,-7-4 0,1 3 1,-1-5-1,-3 3 0,5-5 0,-3-2 0,-2-9 0,0-2 0,0-9 0,3 15 0,-3-15-1,0 0 0,0 0-3,0 0-4,0 0-12,9-9-3,-9 9-10,13-19-31,1 4-21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7.8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1 141,'0'0'34,"-11"9"-12,11-9-14,-2 25-3,0-8 0,2 8-2,2 1-1,7 1 0,-3 0 0,1 2-1,2-4 0,-1 0-1,-1 0 1,2-4-1,-3 3 0,1-7 0,-5 4 0,9-3 0,-5 2-1,-1-3 1,1 0-2,-6-5 0,2 1-2,-2-13-3,0 18-9,0-18-10,-10 1-12,10-1-33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8.2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37 118,'5'-14'41,"-5"14"-14,0 0-19,10-16-2,-1 14-1,-9 2-2,20-3 0,-11 1-2,8 2 0,1 7 1,1 2-2,1 3 1,-5 1-1,0 4 0,1-1 0,-10 3 0,-1-1 0,-5-5 0,-5 1 1,-12 3-2,-3-9 0,-2 7-4,-8-6-13,-7 0-5,8-5-17,-1-1-32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1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40,'0'0'64,"0"0"-18,0 0-27,0 0-5,0 0-5,0 0-2,13 0-2,-2-7-2,13 7 0,2-2 0,7 2-1,4-4 0,5 2-1,-1 2 0,3 0-1,-7 2 1,-2 4-1,-9 5 2,-6 2-2,-14 1 1,-6 3-1,-15 3 1,-7 4-1,-9 0 1,-3 3 0,-1 0 0,-5 0-1,10-2 1,-1-1-1,9 2 1,11-7-1,3 0 0,8-5 0,8-2 0,10-2 0,-1 2 0,12-3 0,-3 0 0,2 0 0,-2 5 0,-1 0 1,-6 9-1,-6-3 0,-6 6 0,-7 0 0,-2 6 0,-11 0 0,4-2 0,0-5 0,0 1 0,3-3 0,6-4 0,2-4 0,5 4 0,1-7 0,-1 3 1,-1-2 0,-3 0-1,-3 1 0,0 2 0,-7-8-3,5 9-10,-7-7-7,9-10-7,-17 11-21,17-11-35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7.4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36 57,'0'-12'66,"0"12"-26,0-13-24,-2 1-5,2 12-2,0 0-2,0 0-3,0 0-1,-2 24 0,0 1-1,0 9 0,0 10 0,-3 10-1,3 8 0,-2 8 0,-1 8 0,1 0-1,-5 3 0,3-6 0,-1-4 0,-2-7 0,3-4 0,1-13 0,1-11 0,-2-11-1,3-3-1,3-22-3,-4 15-5,4-15-11,0-21-9,-2-9-25,2-9-29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7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46 94,'0'-19'55,"0"7"-26,0 12-15,3-13-6,10 11-1,-13 2-3,26 0 0,-11 0-2,9 7 0,-2 4 1,2 7-2,-2-1 0,0 6 0,-7-4 0,0 6 0,-8-1 0,-1 1 0,-6-5 0,-11 3 0,-4-7 0,-4 2 0,-8-8-1,-1-3-1,4-1-2,-7-6-8,7-2-10,3-2-5,3-3-17,7-3-40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8.5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8 106,'-18'-7'51,"7"6"-24,11 1-14,-17 0-6,17 0-2,0 0-1,6 13-1,3-6-1,11 6-1,1-2 2,6 0-3,5 3 1,-1-4-1,4-3 1,-5 3-1,-6-3 0,0 1 0,-6 1 0,-5-2 0,-6 2 1,-7 3-1,-5 4 0,-10-1 1,-3 7-1,-6-4 0,3 7 1,-8-4-1,1 5 0,-1 1 1,3-3-1,2 1-1,2-5 0,7-1-1,9 0-7,6-19-11,-3 13-6,3-13-19,18-7-34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8.7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0 149,'0'5'31,"-18"5"-9,5 7-17,-11 0-1,0 8-2,-9 1 1,7 3-1,-2-1-2,6-5-1,5 2-3,-3-10-13,13-5-7,7-10-16,0 0-30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9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150 62 155,'-6'0'30,"-7"9"-8,4 10-14,-9-5-5,12 9 1,-7-1-2,11 5 0,2-2-1,0 3-1,11-3 1,2-5-1,6 3 0,3-15 0,2-3 0,4-5 0,3 0 1,0-10-1,-3-6 0,0-3 0,-1-7 0,-6 2 0,-5-6 0,-3 1 0,-13 2 1,0-5-1,-18 1 0,-6 7 2,-4 2-2,-7 9 1,-2 8 0,-2 5 0,-1 5-1,1 10 0,6 11-1,-2-5-6,18 9-11,-5-2-5,5-6-11,6 2-33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2:11.29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41 36 53,'0'0'37,"22"-11"-4,-6 6-12,1-7-8,7 10-5,-2-3-1,4 5-2,-2 0-1,0 5 0,-6 5-1,-1 3-1,-10 1 0,-3 9 0,-8-3 0,-7 7-1,-7 2 1,-6-2 0,-6 0-1,3 4 0,1-10 0,0 5 0,4-8-1,3 0 0,5-8 0,14-10 0,-8 13 0,8-13 0,8 2 1,10-2-1,2 0 0,1 0 0,3 0 0,-2 0 0,0 5 0,-4 5 0,-8 2 0,-7 1 1,-3 8 0,-3-1-1,-10 4 2,-8 1-1,-1 1 1,-2 3-1,-3-8 0,1 3 0,4-5-1,9-2 0,0-5-1,2-3-3,11-9-3,-8 13-13,8-13-6,8 0-20,3-4-31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2:11.63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94 0 110,'-5'11'43,"-3"10"-16,6 1-21,-7 11-2,7 5 0,-9 6 1,6 7-2,-6 5-1,5-3 0,-3-2-2,-2-2 1,7-9-1,0-4 0,1-8 0,-1-12-1,4-16-2,0 0-1,0 0-5,4-10-4,1-15-12,-1-5-23,-2-17-18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45.3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0 172,'3'6'24,"-3"-6"-4,0 19-14,-8-9-2,8 4-1,-2 2-2,-1-1 1,3 0-1,-2 2-1,2-4 0,0-13-2,0 15-2,0-15-9,0 0-7,0-5-5,0-5-20,0-7-31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2:11.8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81,'20'-2'56,"-3"2"-24,5 0-17,9 10-6,-7-4-3,4 8-1,-6-4-1,2 4 0,-9-4-2,-6 5 0,-1-1 0,-8 1-1,-13 0 0,-6-1-1,-5-2 0,-5-2-1,3-1-2,-7-9-6,7 0-11,7-6-7,5-13-19,6-1-33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2:12.30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33 0 98,'6'2'46,"-6"-2"-19,22 8-23,-2 2-1,1 4 1,3 2 0,0-2 0,3 5-1,1-2-1,-4 5-1,-9-5 0,5 3 1,-11-4-1,-5 6 0,-4-9 1,-11 7 0,-11-1 0,7 1-1,-16 1 2,3-3-2,-9 6 0,6-4-1,3 1 1,-3-6-2,7 4-1,3-9-3,21-10-10,-9 13-8,9-13-14,9-2-29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2:12.5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246 0 102,'4'14'46,"-4"-14"-18,-17 20-21,3-3-2,-7-4 2,-1 9-2,-9-7 0,7 7-3,-4-8 1,4 6-2,2-8 0,0 0-2,7 0-1,4-9-2,11-3-13,0 0-8,0 0-15,4-9-28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2:12.99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62 97 118,'0'0'40,"-13"14"-16,6 3-18,-8 3-2,8 4 0,-6 0 0,9 6-1,4-6-1,0 3 0,13-9 0,2 3 0,7-7-1,2-6-1,11-5 1,-2-3 0,2-2 0,-3-7-1,8-5 0,-8-7 0,-3 0 0,-5-6 0,-7-6 0,-8-1 0,-9-1 0,-7-1 0,-10 1 1,-7 4-1,-7 11 0,1 3 0,-3 13 0,0 4 0,5 16-1,2 3-1,6 9-5,3 1-12,6-3-8,0-1-19,6-8-30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49:32.7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24-9 50,'-1'-9'42,"1"9"-10,0 0-8,0 0-11,0 0-4,0 0-2,0 0-2,0 0-1,-5 10-2,5 1 0,-2 2 0,2 7 0,-3 4 0,2 4-1,-3 3 1,1 3-2,2-1 1,-1 1-1,1-2 1,-1-6 0,2-2-1,0-3 0,0-9 1,0-1-1,0-11 0,0 0 0,0 0 1,6 0-1,-3-11 0,1-1 0,0-6-1,3-4 1,-1-1 0,3-3 0,2-2 0,0-1 0,4 2 0,-1 0 1,2 4 0,4 4-1,-4 1 1,4 8 0,-4 1-1,2 9 1,-6 2 0,4 8 0,-2 1-1,-1 6 1,-2-1 0,-2 7-1,1-1 1,-7 0-1,2 0 1,-2 2-1,-3-3 1,0-1-1,0-4 0,-3-4 1,1 1-1,2-13 0,0 0 0,0 0 0,2-10 1,4-4-2,-1-6 2,3-4-2,1-4 2,2 1-1,2-1 0,-1 0 0,2 2 0,1 4 0,-3 3 1,2 6-1,-4 6 0,1 3 1,0 4 0,-5 7 1,2 3-2,-1 7 1,-3 1 0,3 3 0,-4 3 0,0-1-1,0 0 1,-1 1-1,1-3 1,-3-1-1,0-6 0,0 2 0,0-6 0,0-2 0,0-8-1,0 0-2,6 11-7,-6-11-8,10-6-6,-10 6-14,9-13-31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0 144,'0'0'31,"5"9"-9,-5-2-16,3 8-1,-3-5 0,2 6-2,1-5-1,0 0-1,0 0-1,-3-11-1,5 7-2,-5-7-4,6-6-11,-4-3-6,1-5-14,-1-2-30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1 146,'-6'-3'30,"6"3"-9,-16 0-15,16 0-2,-6 8-3,6-8-8,0 13-12,9-8-6,0 0-20,4-1-24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0 137,'3'12'34,"-2"3"-11,1-4-12,6 10-5,-7-1 0,4 4-3,-2-4 0,4 1-1,-4 1-1,-2-6 0,3-1-1,-3-6 1,-1-9-1,5 6 0,-5-6 0,9-10 0,-2-5 0,4-1 0,0-6-1,3-1 1,3 0 0,1-2 0,-1 3-1,2 4 1,-3 3 0,-1 6 0,0 6 1,-4 3-1,-5 3 1,-1 9-1,-2 2 1,2 4 0,-4 3-1,4 1 1,-4 0 0,3-1-1,2 1 0,-3-5-1,0 2-1,0-7-3,7 5-11,-7-4-6,3-1-7,-6-6-28,0-6-28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4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8 33 98,'-5'-13'47,"4"4"-24,1 9-10,-2-11-3,2 11-2,0 0-3,8 0-2,-8 0 1,16 13-2,-7-3 1,4 7-1,-2-2-1,5 6 2,0-1-2,2-1 0,3 2 0,-2-4 0,0 1-1,1-3 1,-2-4-1,1-2 0,-5-3-1,-3-2-1,1 4-8,-12-8-10,13 0-4,-13 0-15,2-8-32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45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16 171,'-2'-16'25,"2"16"-6,0 0-12,0 0-3,0 10-1,0-10-1,0 17-1,0-6-2,2 0-2,8 13-6,-5-10-10,7 5-4,-7-3-14,10 2-31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4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195 1 128,'0'-8'37,"0"8"-13,0 0-16,0 0-2,-6 11 0,1 4-2,-1 3 0,-7 5-2,-1 5-1,-4 4 2,-2-1-2,-4-1 0,4 0 0,1-4-1,1-2-1,4-6 0,2 0-3,5-10-5,7-8-11,0 5-4,0-5-19,7-3-28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5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28 0 137,'0'15'34,"0"-3"-12,-5 2-15,2 4-2,-2-1-1,4 0-1,-2 0-1,0-3-1,-2 0-2,3-6-4,1-1-12,1-7-6,0 0-12,0 0-27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6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74 24 144,'0'0'31,"-10"13"-10,6 6-15,-1-5-1,5 5-1,0 1 0,5-4-2,6-1 0,1-1-1,4-6 1,3-4-1,2-4-1,1-5 1,3-8-1,-1-1 0,-1-6 0,-1 0 0,-3-2 0,-3 0 0,-3 1 0,-2 4 0,-8 5 0,-3 12 0,0 0 0,-3 0 0,-5 12 0,1 3 0,1 7 0,-2 3 0,4 2 0,-3 5 0,4 1 1,2 1-1,1 5 1,0 3-1,0-1 1,0 0 0,0-1 0,0-1 0,-5-9 0,-3 2 0,0-5 0,-6-4-1,-2-6 1,-4-1-1,-6-6 1,3 0-1,-4-1-1,-3-4-2,6-2-9,-3-3-8,8-4-4,4-9-16,7-3-35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7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516 87 18,'0'0'51,"0"0"-10,0 0-14,0 0-8,10 0-6,-10 0-4,0 0-1,6-12-2,-6 12-2,8-15-1,0 7 0,-4 1-2,1 0 0,-3-4 0,4 4-1,-4 2 1,-2 5 0,0-10-1,0 10 1,-16-5-1,5 5 1,-3 0 0,-2 0-1,-1 0 0,-1 1 1,-2 3-1,-1-2 1,-4 1 0,1 2-1,-4-3 1,0 3 0,-4 1-1,2 3 1,-3-3-1,1 0 1,4 1-1,-2 2 0,2-2 0,1-2 0,6 2 0,4-2 0,1 3 1,5-1-1,3-3 0,7 3 0,1-7 1,4 15-1,9-5 0,4 4 0,5-1 0,5-3 0,2 8 1,2-5-1,-4 3 0,5-4 0,-7-1 0,-5-1 0,-4 0 0,-5 1 2,-5-2-2,-6 0 0,0 2 1,-7 0-1,-6 3 0,-4 2 1,-7 1-1,2-1 0,-7 6 0,-1-4 0,5 4 0,-3 0 0,1-6 0,3 3 0,5-1 1,4-3-1,4-5 0,6 4 0,5-6 0,3 2 0,13-2 1,4-3-1,10-2 0,3 0 0,4-1 0,7-2 1,0 0-1,2-2 0,-2-3 0,-2-1 0,1-1 0,-5-2 0,-3 2 1,-4-1-1,-6-1 0,-6 4 0,-4-2 0,-6 4 0,-9 3 1,2-10-2,-2 10 0,-7-11-2,7 11-11,-14-7-5,8 0-7,-2-3-20,3 2-33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8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0 0 162,'0'0'26,"3"7"-11,-3-7-9,5 17 0,-5-8-3,0 6 1,4 0-2,-1 5 0,-1-2-1,4 4 0,-2 1 0,-1 0-1,0-1 1,-2 3-1,-1 1 0,2 1 1,-2-3 0,0 3-1,0-3 0,-2 3 0,1-2 0,-1-2-1,2-1 1,-1-6-1,1 1 0,0-8 0,0 0-2,0-9-5,0 0-9,0 0-6,0-5-12,0-4-28,-2-5-16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9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-1 39 92,'3'-8'48,"6"-1"-18,1 2-18,5 4-4,-2-3-1,7 5-2,-1-3-1,4 4-1,0 3-1,-1 3 1,-1 0-1,1 3-1,-3 0 1,-7 4-1,-2 0 1,-5 2-1,-5-2 0,0 2 0,-10-4 0,-4 1-1,-3-2 0,-7-4 0,3 4-4,-4-7-11,5 0-5,-1-3-8,4 0-19,3-3-32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0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5 76 23,'0'0'51,"0"0"-7,0 0-20,0 0-7,-5-10-5,5 10-4,0 0-1,0 0-2,0 0 0,0 0-1,3-7-1,-3 7 0,10-1-1,-1 1 0,-1-1 0,3 1-1,3-4 1,2 4-1,0-1 0,0-1 0,1 0 0,0-2-1,1 0 1,1-1 1,-2 2-2,3-3 0,-2 2 1,-3-2-1,1 1 1,-5 1-1,2 1 0,-5 1 0,-8 2 0,8-3-1,-8 3 0,0 0-3,0 0-1,0 0-7,3 4-9,-3-4-10,0 0-26,-5-1-20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1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44 0 72,'0'0'56,"-5"4"-23,5-4-19,-5 14-5,-1-4-1,1 4-3,4 1-2,-2 3 0,-1 1-1,1 3-1,-1 1 0,4 2 0,-2 2 0,0 1 0,1-1-1,1 0 1,-2-4-1,2-3 1,0-2-1,0-3 0,0-2 0,0-7 0,0 2 0,0-8-3,0 0-6,7 4-10,-7-4-9,9-3-23,-7-4-21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2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72 229 76,'-5'-2'55,"5"2"-22,0 0-21,-11 0-2,11 0-3,-8 6-2,6 2-1,-5 2-1,3 2-1,-2 7 0,0-3-1,3 4 0,1 3 0,0 2-1,2-4 1,0 1-1,4 0 0,-1-5 0,5 0 1,-2-4-1,5 1 1,-1-5-1,1-2 0,1-1 0,2-4 0,-1-2 0,3 0 0,-4-5 0,4-3 1,0-3-1,-3-3 0,1-1 0,0-5 0,-3-5 0,0-4 0,0-5 0,-5-3 0,2 1 0,-3-5 1,-3 0-1,-2 3 0,0 3 1,-2 5 0,-3 2-1,-3 4 3,0 6-2,-1 6 0,-2 4 0,1 3 0,-4 4 0,2 1-1,-4 8 1,-1 2-1,-1 5 0,-1 1 0,0 5 1,-1 5-1,1 1 0,0 2-1,5 3 0,-2-3-3,13 4-9,0-8-8,3-4-6,3-7-21,8-5-33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3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0 110,'0'0'43,"0"0"-15,9 4-16,-9-4-3,19 0-3,-8 0-2,5 0-1,-3 0-1,1 3 0,2-2-1,0 0 1,-4-1-2,2 0 1,-1 0-1,-4 0 0,2 0 0,-1 0-3,-2 0-2,-8 0-11,9-4-7,-9 4-12,0 0-30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46.0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45 144,'0'0'32,"9"-3"-10,-9 3-13,0 0-3,5 14-2,5 2-1,-8-3 0,1 9-1,-1-2-1,3 2 1,-2 1-2,1-5 1,-4-4 0,0-1-1,0-13 1,5 10 0,-5-10-1,0 0 0,15-14 1,-8 1-1,3-5 0,2-2 0,0-7 1,3 7-2,-3-6 2,3 5-1,-1-1 0,1 6 0,2 4 0,-5 3 0,-2 1 0,5 8 0,-6 0 0,3 4 0,-12-4 0,22 23 0,-12-15 0,5 4 1,-5 8-1,2-7 1,-3 2-1,1 4 0,0-4 1,-3 6-1,1 2 0,-1-5 1,-2 3-1,0-4 0,-3 8-1,3-12 1,0 6-2,-5-19-1,10 25-11,-10-13-7,4 0-4,-4-12-18,15 8-38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4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69 0 62,'0'0'38,"0"0"-9,0 0-12,-6 5-6,6-5-5,-8 11 0,6 1-1,-1 3-1,-2 6-1,1 2 0,-1 6-1,0 2 0,-4 3-1,6-1 0,-4-2-1,1-4 0,3-6 0,0-5 0,3-8 0,0-8-2,0 0 0,0-5-6,3-7-13,0-4-15,0-4-20,2 2-6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5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 59 43,'0'0'49,"-9"-5"-12,9 5-16,0 0-7,-10-6-6,10 6-2,0 0 0,10-6-2,-4-1-2,11 4 1,-1-4 0,9 1-2,-1 0 1,5 1 0,-1 1-1,-4 3 0,1 0-1,-6-1-1,-2 2-3,-6 2-13,-3-1-7,-8-1-19,9 4-26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6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427 20 35,'0'0'34,"0"0"-3,0 0-5,0 0-10,0-8-6,0 8-2,0 0-3,0 0-1,0 0-2,-7-6 1,7 6-1,-7-3 1,-1 1-1,-2 2 1,-1-1 0,-3 1 0,-8 0 0,3 3 0,-6 1 0,-4 1-1,-3 0 0,1 4 0,-4-1 0,3-2-1,1 0 1,4 0-1,5 0 0,-2-1 0,10-2-1,5-2 2,-1 0-2,10-1 0,-8 2 0,8-2 0,0 0 0,0 0 0,0 0 0,8 7 0,8-4 0,1 4 0,5-1 0,2-1 0,6 2 0,0 0 0,0 3 0,-2-2 0,-1-1 1,-8 4-1,-4-2 0,-4 1 0,-5 5-1,-6-4 1,-1 6 0,-9-1 1,-5 2-1,-2-3 0,-8 3-1,1 0 1,-4-4 1,1 4-2,3-6 1,-1 1 0,8-1 0,2-2 0,8-4 0,7-6 0,-7 12 0,7-12 0,8 4 0,0-3 0,6 0 0,2 0 0,3 1 1,3 1-1,2 1 0,2-2 0,1 2 0,3-3 0,1 3 0,0-3 0,1 0 0,-1-1 1,-2 0-1,-5 0 0,2 0 0,-5 0 0,-4 0 0,-3-2 0,-1 2 0,-8-1-1,4 1-3,-9 0-8,0 0-10,6-9-10,-6 9-26,0 0-22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7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60-1 79,'-9'9'44,"9"-9"-18,-4 15-9,1-8-7,3 8-2,-6-4-3,6 7 0,0-2-2,0 7 1,-3 1-1,3 4 0,-5 0-2,3 1 1,-3 5-1,2-1-1,1-2 0,-1 1 1,0-1-1,0-1 0,0-2-1,1-3 1,1-3 0,-1-8-1,2 2-1,-1-9 0,1-1-6,0-6-12,0 0-9,6 0-24,-6-9-23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8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-2 44 116,'0'-10'40,"0"10"-18,3-12-13,6 7-2,-2-4-2,5 6-2,1-1 0,1 4-2,0 0 0,4 4 0,-3 4 0,3 1 0,-2-2-1,-2 5 0,-5-1 1,1 1 0,-7 0 0,-2-1 0,-1-1 0,-6 3 0,-6-2 0,-3 2 0,-2-4-1,-4 0 0,-1 2-2,0-8-2,5 3-11,-2-3-7,3-3-13,7 0-29,9 0-12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89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105 12 43,'5'-9'59,"-5"9"-20,0 0-18,-6-5-5,6 5-7,-11 0-3,11 0-2,-12 6 0,12-6-2,-15 13 0,9-3-1,-2 5 0,0-3 0,-1 4 1,-2 0-1,4 2 0,1 0-1,0 0 1,3-2 0,1-1-1,2-3 1,2 3-1,2-6 0,7 1 0,0-2 0,1-3 0,2-3 0,1-1 1,1 1-1,0-2 0,1 0 0,0 0-1,-3-3-1,2 1 0,-5-3-4,-1 2-12,1 0-8,-11 3-16,6-12-29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0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37 74,'0'0'58,"0"0"-22,0 0-20,4 0-5,4-3-3,3 3-4,5-5-1,0 3-2,1-3 0,-1-2-2,4 7-4,-9-5-10,4 1-8,-3 0-14,1 1-29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1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0 140,'0'0'32,"0"0"-14,3 5-9,-3-5-2,0 14-3,0-2-1,0 5-1,0 0-1,0 5 0,0 2 0,0 2-1,-1-1 0,-1 2 1,0-2-1,1 0 0,-1-3-1,-2-3 1,4-5-1,-2 2 1,2-3-3,0-6-1,8 3-9,-8-10-9,11 2-12,-11-2-26,13-7-16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2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17 85,'0'0'53,"0"0"-21,0 0-20,0 0-2,5-5-3,-5 5-3,13-1 0,-4-2-1,4 3-1,1-1 0,3 1 0,-1-2-1,1 2 0,5 0-1,-3 0 1,-1 0 0,1 0-1,-2 0 0,0 0 0,1 0 2,-3 0-2,1 0 0,-2 0-2,1 0 0,-6-1-3,0 1-11,-9 0-6,10-4-12,-10 4-28,0 0-17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3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20 28,'0'0'44,"0"0"-6,0 0-11,-10-5-11,10 5-2,0 0-5,0 0-2,0 0-2,0 0-1,0 0-1,5-4-1,6 1 0,5 3 0,3-2 0,6 2 0,0-3-1,7 2 0,-1 1 0,1 0 0,-1 0 0,-1 0 0,-8 0 0,0 1-1,-11 3 0,2 1 1,-13-5 0,2 14 0,-6-5 0,-10-1-1,-3 5 1,-7-3-1,-4 0 0,-2 5 1,-2-2-1,2 0 0,0-2 0,7 0 0,2 1 0,5-3 0,7-4 0,9-5 0,-2 11 1,7-10-1,8 0 0,6-1 0,4 0 0,1 1 0,1 2 0,-1-2 0,1 4 0,-7 5 0,-4 1 0,-8 3 0,-4 2 0,-2 1 0,-8 2 0,-6 3 1,-2-3-1,-2 1 0,3 1 2,-1-4-2,3-1 1,2-1-1,11 1 0,0-3 1,5-1-1,4-1 0,4-2 0,3 2 0,0-5 1,-2 0-2,0 2 0,-8-6-3,5 5-9,-11-7-8,0 8-8,0-8-25,-12 11-25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50.4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0 183,'0'0'23,"12"6"-2,-8 3-16,12 8-1,-1 1 0,3 8-1,-1 2 0,-2 8 0,0 5-1,1 6-1,-4 7 2,-8 2-3,-4 1 0,0 3 0,-6-4 0,-6 0 0,-5-5 0,-6-1 0,-1-3 0,-5-4 0,0 1-8,2-10-12,7-1-4,2-11-4,4-12-19,14-10-46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9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41 45,'0'0'53,"0"0"-19,0 0-11,7-13-9,-7 13-4,0 0-3,0 0-1,0-11-2,0 11 0,0 0-1,0 0-1,-9-13 0,9 13-1,-12-4 0,12 4 0,-18 0 0,4 5 0,4 1-1,-4 2 0,-4 3 1,4 4-1,-6-3 0,11 3 0,-4 0 0,6-4 0,0 1 0,2 4 0,2-2 0,3-3 0,3 5 0,7 0 1,-1-1-1,8 3 1,3 0-1,-3-1 0,7 4 1,1-6-1,2 3 1,-1 0-1,-1-3 1,-3 1-1,-5-2 1,-8 0 0,-1-1 2,-8 4-2,-5-6 0,-7-1 0,-10 0-1,5 2 1,-10-2-1,0-5 1,-2 3-1,7-6 0,-7 0 0,12 0-1,2-2 1,0 0-2,15 0-1,-7-10-7,7 10-9,12-13-5,5 3-17,5-4-30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4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68 16 25,'-1'-9'32,"1"9"-1,0 0-5,-2-9-6,2 9-5,0 0-3,0 0-3,0 0-2,0 0-1,0 0-3,-8 0 1,8 0-2,-6 18-2,3-7 2,-2 8-1,2 1 0,0 6-1,-1 7 1,1 4-1,-3 2 1,2 2 0,1 1-1,-3-3 0,4-5 0,-1-2 0,2-6 0,-1-5 1,0-6-1,2-3-1,0-4-1,0-8-4,0 0-11,0 0-12,4-4-20,0-7-17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5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52 53,'0'0'41,"-6"-14"-7,6 6-14,0 8-7,0-11-3,0 11-3,11-12-2,0 8-2,-3 1 0,5 3-1,3 0-1,1 0 1,1 3-2,-1 6 1,-1 5 1,-3 0-2,0 6 2,-6-1-1,0-2 1,-4 1 0,-3-2 0,-3 2 0,-7-6 0,2 3 0,-6-8-1,1 3 1,-4-2-1,-1 0 0,1-4-2,0-3-3,5 1-12,-1-2-5,4-2-14,9 2-29,-5-14-12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6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9 19 30,'-5'7'53,"5"-7"-18,-4 7-13,4-7-4,0 0-7,12 7-1,-5-7-3,5 0-1,2 0-2,4 0-1,-1-2 0,5 2-1,-1-5 0,1 5-1,1-2 0,0 2-1,-1 0 0,-3-2 1,-2 1-1,-1-1-1,-4 2 0,-1-5-3,0 2-9,-11 3-8,10-7-13,-10 7-25,0-11-12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7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23 0 114,'0'0'43,"-8"3"-17,8 8-17,-4 4-1,4 4-1,-4 6-3,4 7-2,0 1-1,0 3 0,0 1-1,0-2 0,0-1-3,0-5-2,0-4-12,0-2-6,-3-8-13,-1-3-30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8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40 141 88,'0'0'52,"-8"0"-19,8 0-20,-8 2-2,6 6-3,-4 2-3,1 3-2,0 7 0,2 2-1,0 8-1,3 6-1,0 2 1,0-1-1,6 4 0,-1 1 2,5-6-2,-2-1 0,1-4 0,2-7 0,5-2 0,0-10 0,-1-3 0,3-4 0,4-5-2,0-5 2,3-6-1,2-4 1,-2-4-1,-1-4 1,1-3 0,-3-5 0,-5-3 0,-1-3 0,-5-3 0,-6-3 0,-3 0 1,-2-1-1,-7 2 1,-4 3 1,-5 0-2,1 7 1,-3 4 0,3 6-1,-3 4 1,-1 3-1,4 8 0,-3 6 1,2 1-1,-1 10 0,1 3-1,-1 6 0,1 5-1,-1 1-7,1 5-8,2 0-7,3 2-13,-2-5-31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99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3 49 119,'-8'0'41,"8"0"-16,7-5-16,8 4-1,3-8-1,7 5-3,3-3-1,7-1-2,3 2 0,0 1-1,1 5-2,-2-5-4,-3 5-14,-4 0-3,-6 0-16,-5 0-32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0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156 61 74,'0'0'38,"0"0"-13,0 0-9,0 0-5,0 0-4,8-2-1,-8 2-1,0 0 0,3-7-2,-3 7 0,5-13 0,-5 13-2,0-11 1,0 11 1,0-14-2,0 14 1,-15-8-1,9 5 1,-5 1-1,2 2 0,-4 0-1,2 0 1,-3 2-1,4 5 1,1 2-1,-1 2 0,-1 6 0,2 0 0,1 7 1,-1-1-1,-1 2 0,4-1 0,-1 0 1,6 0 0,1-3-1,1-3 1,11 0-1,0-7 0,10-5 1,3 1-1,4-5 0,7-2-2,5 0-8,-1-6-9,1-2-7,-2 2-20,-6 2-30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1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531 10 33,'8'-1'36,"-8"1"-7,0 0-4,8-4-8,-8 4-5,0 0-2,0 0-3,0-6-2,0 6-3,-6 0 0,-4 0 0,-1 0-1,-5 0 2,-4 2-1,-5 2 0,-8-3 0,-2 2 0,-3-1 0,-3 3 0,-2-2-1,2 6-1,2-4 1,3 1 0,3 2-1,6 0 0,0 2 0,6-4 1,6 1-1,2-2 0,7 2 1,6-7-1,-8 9 1,8-9-1,5 11 0,6-4 0,0-2 1,8 2 0,0-1 0,6 2-1,-3 2 1,5 0-1,-2-1 1,-1 5-1,-2 0 1,-5 3-1,-3-2 0,-8 4-1,-2 2 1,-8-2 0,-7 5 0,-4 1 0,-3 2-1,-4 0 2,-3 2-1,0 1 0,1-1 0,-1 0 0,1 1 0,7-6 1,1 0-1,0-4 0,8-3 0,5-3 0,3-3 0,7-3 1,5-3-1,6-1 0,0-1 1,9-1-1,0-1 1,6 3-1,5-3 1,-2 3-1,4-1 1,-2 1-1,-2 0 1,0 0 0,-4-2-1,-5 1 0,-4-2 0,-5 0 0,-3 2-2,-5-3-2,1 0-8,-2 0-9,-9 0-10,8-3-26,-8 3-18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2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37 28 83,'1'-8'40,"-1"8"-13,7-12-9,-7 12-6,1-9-3,-1 9-1,0 0-3,0 5-1,0 4-2,-1 5 0,-4 4 0,3 10-2,2 4 0,0 7 1,0 4-1,0 2-1,-1 3 1,1-2-1,-3 2 1,-2-6-1,-1-3 1,2-7-1,-3-4 0,1-9 0,5 0-2,-4-11-3,5 0-9,0-8-11,0 0-15,5-9-27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3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0 35 79,'9'-9'52,"-2"3"-20,2-3-20,4 5-3,-1-2-2,3 6-2,-3 0-1,2 2-1,2 7-1,-3 0-1,-1 5 0,-2 1-1,-1 5 1,-2-3-1,-3 4 0,-2-2 1,-4-2-1,-4 1 1,-5-5-2,-2 0-1,4 0-5,-5-5-10,1-5-8,4 0-17,9-3-26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9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0-1 123,'17'9'38,"-17"-9"-13,10 15-16,-10-15-2,0 0-3,-3 11 0,3-11-3,-4 10-1,4-10-3,0 0-10,0 0-7,0 0-11,12-6-25,-7-5-19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4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114 29 76,'6'-6'48,"-6"6"-26,5-9-8,-5 9-5,8-10-4,-8 10 0,6-5 0,-6 5 0,0 0 0,0 0-1,0 0-1,0 0 0,-6 0-1,6 0 0,-13 1-1,13-1 0,-14 8 0,8-2-1,-4 3 0,-1 1 0,0 3 0,2 0 0,-4 0 0,2 3 0,1-1 0,3 2 0,-1-2 0,1-2 0,6 1 0,-1 1 0,2-5 0,3 2 0,2-2 0,1-4 0,4 1 0,-1 1 0,-1-3 0,2-1 0,-2 0 0,1-2-1,5 1 1,-4-3 0,2 1-2,1-1 1,0 0-2,-1-1-4,2 1-10,2-3-12,-6 0-18,-1-1-22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5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-1 49 118,'15'-2'38,"-4"-3"-13,4 0-20,5 0 0,-4-1-1,0 0-2,-3 1 0,3 2-2,-5 1-3,0-4-7,-5 1-11,2 4-15,-8 1-21,0 0-15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6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220 91 28,'0'0'53,"0"0"-11,0 0-21,6-9-7,-6 9-5,0 0-3,8-4-1,-8 4-1,3-7 0,-3 7 0,0-11-1,0 11-1,0-12 0,0 4 0,-3 0-1,-5-1 1,8 9-1,-15-14 1,7 9-1,-2 2 0,-1 2 0,2 1 0,-4 3-1,2 1 1,0 3-1,-3 1 0,4 2 1,-2 2-1,1-1 0,0 6 0,0 0 1,1 3-1,1 3 0,2-1 0,-2 1 0,3 2 0,-1 0 0,4 0 1,-3-4-1,3 0 0,-2-3 0,3-2-1,2 0 2,0-5-1,0 3 0,7-5-1,-1-2 1,4 1 0,-3 0 0,3 0 0,-1-2 0,1 3 0,2-1 0,-1-2 0,1-1 1,-1 0-1,0 0 0,1-3 0,2 0 0,-1-2 0,3-3 0,0-1 0,1-3 0,3 2-2,-1-7-2,5 5-11,-5-2-8,0-1-12,-2 0-30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7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14 26 43,'1'-9'42,"-1"9"-9,2-8-11,-2 8-9,6-9-1,-6 9-5,0 0 0,0 0-1,0 0 0,0 0-1,0 11-1,0 1-1,-1 2 0,-2 4-2,-1 0 1,3 5-1,-2 0 0,1 0-1,1-2 0,-1-1 0,-1-3 1,1-5-1,1-3 0,1-9 0,0 0 0,0 0 0,0 0 0,8-4 0,-2-3 0,-1-7 0,1 1 0,3-5 1,4 3-1,-2-5 0,6 2 0,5-2 0,2 0 0,0 3 0,3 0 0,-2 6 1,2 1 0,-7 4-1,-4 6 1,-3 0 0,-10 12 0,-2 2 0,-1 4 0,-4 4-1,-3 1 2,-2 5-2,2 0 1,-2 0-1,3 0 0,-2 1 0,1 3 0,-2-1 0,0 1 0,-4-2 0,3-2 0,3 1 0,-4-4 0,4-7-1,4 0 1,-2-5 0,5-2 0,0-11 0,5 10 0,-5-10 0,10 1 0,-1-1 0,0-1 0,4-1 0,6-3 0,3 1 0,-1-6 0,7 2-2,-3-1 1,2-6-1,3 6-7,-5-6-9,-3-2-7,-3-3-17,-3 3-31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8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32 5 104,'8'-6'46,"-8"6"-18,6 5-16,-6-5-3,0 15-4,0-5-2,0 5 1,0 4-2,-3-1 1,0 3-2,3 0 0,-2-1 0,-1 3-1,2-1 1,-1 1-1,0-3 0,-2 2 0,0 0 0,-1-2 0,0 1 0,0 0-1,2-3 2,0-1-2,1-1 1,2-4 0,0-2-1,0 0 1,0-10-1,2 9 1,-2-9-2,0 0-6,0 0-11,0 0-6,0 0-17,6-11-26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09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0 94 119,'0'0'38,"0"-15"-14,0 6-16,4 3-1,1-4-4,6 4 0,-1 0 0,1 1-1,1-4 0,1 3 0,1-1-1,2 3 0,-4-2 1,1 2-2,0 3 1,-2 1-1,-2 1 1,1 8-1,-1 1 0,-4 3 0,0 2 0,-4-1 0,4 0 1,-5 3-1,0-7 1,0 0 0,-5 1 1,-1-3-1,-2-3 0,-3 2 0,-3 1-1,-1-2-1,3 2-7,-9-1-9,4-2-6,-3 2-12,-4-3-32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0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0-1 8,'0'0'22,"0"0"-2,0 0-3,0 0 1,0 0-3,0 0 3,0 5-5,0-5-3,2 10-1,-1-2-2,-1 0-1,3 2 0,-1 1-3,3-2 0,-4 2 0,-1 5-2,3-5 0,-1 2 0,-2-3-1,0 2 0,0-1 0,-5-6-3,5 4-8,0-9-15,-6 6-17,6-6-15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1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24 25,'0'0'47,"-3"-2"-5,3 2-16,0 0-10,-8-3-5,8 3-3,0 0-2,0 0-1,5-6-2,6 5 0,-2-4-1,9 4 0,2-2-1,2 2 0,2-1 0,3 2-1,-5 0 0,1 0 0,-4 6 0,-3 0 1,-5 0-1,-6 3 1,-4 1 0,-1 2-1,-3-1 1,-6 2 1,-2 1-1,-2 0 0,-3-1-1,-1 2 1,1-2 0,2 0 0,2-3-1,2 1 0,2-2 0,3-1 0,4-1 0,1-7 0,1 13 0,-1-13 0,15 8 0,-7-3 0,1 1 0,-3 1 0,2 2 0,-2 1 0,-1 1 1,0 4-1,-3 0 0,-2 3 0,0 0 1,0 3-1,0 3 0,-2 1 0,-1 3 0,3-1-1,0 3-1,-2-3-6,2 1-12,0-6-8,-1-3-19,-1 0-26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2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18-1 65,'0'6'35,"0"-6"-6,0 0-9,0 10-9,0-10-2,0 10-3,0-10 0,0 11-3,0-11 1,5 11-2,-1-2-1,-1 0 0,-2 1 0,2 5-1,-3 1 0,0 5-1,-1 1-5,-5-1-13,-3 1-13,1 0-20,-3-6-13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3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-1 17 0,'7'-11'50,"-7"11"-4,0 0-28,5-7-4,-5 7-1,0 0-3,5 9-2,-2 0-2,0 3-2,-3 5 2,2 2-2,-2 2-2,0 0 1,0-1-2,-3-1 0,-2-6-1,2 0 1,-2-6 0,5-7-1,0 0 0,0 0 0,0 0 0,-3-12 1,3-4-1,3 0 0,2-4 0,3 3 1,-1-2-1,5 3 0,0 3 1,-1 1 0,2 5-1,1 3 2,-1 4-2,-2 0 2,-2 4-1,1 4 1,-4 4 0,-3 3-1,-1 3 1,-2 4-1,0 1 1,-2 4-1,-1-2 0,1 5-1,-1 1 1,-2 1-1,4 4 1,-4-2-1,2 4 0,-3-4 0,-1 4-1,1-1 1,0-4 0,-2-4 0,2-4 0,1-2 0,2-6 0,0-6 0,1 0 0,2-11 0,2 8-1,-2-8 1,11-5-2,0-8 0,6 4-10,2-7-9,5-5-11,-1 1-25,2-8-18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9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30 85,'0'0'53,"5"-16"-21,-5 16-18,0 0-4,0-14-3,0 14-1,0 0-2,0 16-2,-5-4 1,2 6-1,1 3 0,0 5 0,-1 6 0,1 3-1,2-2-1,-5 5 1,5 2-1,0 1 1,0-4-1,0 0 1,0-5-1,5-4 0,0-5 1,2 0-1,5-10 1,-2-5-1,4-4 0,-1 0 0,4-4 0,-3 0-1,6 0 0,-3-10-4,5 4-12,-10-7-4,2-2-9,-6-2-25,-6-4-27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4"/>
    </inkml:context>
    <inkml:brush xml:id="br0">
      <inkml:brushProperty name="width" value="0.00441" units="cm"/>
      <inkml:brushProperty name="height" value="0.00882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112 0 15,'0'0'25,"2"4"-3,-2-4-3,0 12-2,-5-1 1,3 0-6,-4 4-2,2 5 0,-2 1-5,-1 7 1,-1 3-2,1 6-1,1 0-1,0 2-1,-1 1-1,-1 1 0,4 2 1,-3-2-1,1-2 0,2-4 0,1 0 0,-5-6 1,4-2-2,0-7 0,2-2-1,1-6-3,1-12-4,0 0-9,0 0-25,1-12-14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5"/>
    </inkml:context>
    <inkml:brush xml:id="br0">
      <inkml:brushProperty name="width" value="0.00441" units="cm"/>
      <inkml:brushProperty name="height" value="0.00882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2 76 53,'3'-10'30,"3"-6"-3,-2 7-9,0 2-5,-2-2-4,-2 9-3,11-15-1,-11 15-1,8-9-1,-8 9 0,17 0-1,-6 2 0,-3 2-1,5 1 1,-4 1-2,5 4 1,-5-1 0,2-2-1,-1 2 1,1 0-1,-11-9 0,13 14 0,-13-14 1,8 13 0,-8-13 0,2 11 1,-2-11 1,0 8-1,0-8 1,-6 12-1,-7-4 1,5 2-2,-7-2 1,0 4-1,-6 2 0,6-3 0,2 4-1,-6 0-2,6-5-1,-4-1-3,11 0-13,6-9-10,-15 9-21,15-9-23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616"/>
    </inkml:context>
    <inkml:brush xml:id="br0">
      <inkml:brushProperty name="width" value="0.00441" units="cm"/>
      <inkml:brushProperty name="height" value="0.00882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10-1 23,'0'0'32,"0"0"-4,0 0-1,0 0-9,-4 0-5,3 7-3,-3 1-4,4 6-2,0 4-1,0 5-1,4 3-1,1 3 0,7 2-1,-3-1 0,6-2 0,-2-2 0,1-9 0,3-2 1,-2-5-1,0-7 0,-4-3 0,5-6 1,-1-4 0,-4-4 0,2-1 0,1-6 0,-5-1 0,4 1-1,-7-4 2,5 6-1,-5-5 1,0 7-1,0 1 0,-3 5 1,-1 3-2,-2 8 2,0 0-2,0 5 1,0 6 0,0 5-1,0 4 2,2 8-2,0 1 0,0 3 1,5 2 0,-1 1-1,0 3 1,3 2 0,-5 1-1,2 0 1,-1 0 0,-5 0-1,0 5 1,0 1 1,-11-5-1,-2 0 0,1-6 0,-6 0 0,-3-8 0,-6-8 0,4-5 0,-1-6-1,-1-8 1,-1-1-1,5 0 0,4-3-2,5-1-9,-1-5-11,6-1-12,-1-2-25,2-10-17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0.12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203 58 110,'8'-8'45,"-8"8"-21,0 0-10,9-12-4,-9 12-5,0 0 0,4-15-1,-4 15-1,0-12 1,0 12-2,-13-7 0,5 5-1,-10 1 1,1 1-1,-1 3 0,-4 4-1,-4 6 1,2 4-1,2-3 0,5 4 0,-1 3 0,5-7 0,7 6 1,4-5-1,4 2 0,7 2 0,8 0 1,5 0-1,-3-2 0,10 4 1,-3-2-1,0-1 0,-8-3 0,1 0 1,-6 2 0,-4-1 0,-7-3-1,-2 4 2,-4-5-2,-7 1 1,-4 1 0,0-4-1,1 0 0,-5-5 0,3 0-2,-1-5-1,10 9-6,-3-9-11,10 0-4,0 0-11,0 0-35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0.34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48 0 189,'-2'10'23,"-13"-3"-2,6-1-18,9-6 0,-15 11-2,15-11-1,-7 9-2,7-9-3,0 0-13,14 0-4,-6-9-7,3 0-25,0-13-38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0.7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57 0 173,'0'0'25,"-5"11"-5,-1 4-15,4 7-1,-7 2-2,5 8 1,-1-2-1,1 9-1,2-2 1,-5 1-1,5 0 0,-5-3 0,7 2-1,-2-5 1,2-3 0,0 2-1,0-10 0,0 2 0,2-10 0,5 1 0,4-7-1,0-7-1,6 0-2,-1-6-5,5-4-13,-5-3-2,3 1-16,-6-9-35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0.91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13 170,'0'0'26,"7"-4"-6,6 1-16,13 3 0,5-4-2,8 4-1,2 0-2,1-2-5,6 2-13,-7 0-5,1 0-13,-7 0-36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1.15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1 186,'0'19'22,"0"-19"-1,0 0-18,16 3-2,-6-1 0,4 2-3,-14-4-10,20 4-8,-11-4-5,6 2-18,-6-4-39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1.5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0 181,'0'0'23,"0"0"-8,0 0-10,0 0-2,0 0-1,9 7-1,-9-7-1,4 12 1,-4-12-2,0 0-2,16 12-9,-16-12-10,0 0-5,0 0-20,0 0-37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01.7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0 178,'6'11'24,"-6"-11"-3,0 0-18,14 6-2,-14-6-3,0 0-15,10 3-4,-10-3-9,11-3-29,-11 3-31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9.9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14 161,'-15'0'26,"15"0"-6,0 0-15,0 0-1,0 0-1,17-9-2,0 7 1,0 0-2,8 2-3,-4 0-2,11 0-13,-3 4-5,-2 2-12,2-3-31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6.1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29 45,'0'0'38,"0"0"-5,0 0-11,-6-5-7,6 5-2,0 0-4,0 0-3,0 0-1,0 0-1,0 0 0,0 0-1,0 0-1,0 0 1,2-12-2,9 12 2,0-2-1,2 2 0,4-3 0,5 3-1,0-2 1,7 0-1,1 2 0,-2-2 0,3 2 0,0 0-1,-3 0 1,-4 0-1,-2 4 2,-3 1-1,-8 0-1,-11-5 1,16 20-1,-16-11 1,-5 3 0,-8 2 0,-6-1 0,1 4-1,-10 1 1,-1 3-1,1-1 1,-3 2 0,1-2 0,6 1-1,2-1 0,0-3 0,9 0 0,2-9 0,11-8 0,-4 16 0,4-16 0,6 5 1,14-2-1,0-3 0,1 4 0,6-2 0,-1 3 0,0-4 1,-2 4-1,-4 0 0,-5 5 0,-6 1 0,-7 4 0,-2-2 0,-11 6 0,-9 1 0,-2 3 0,3-2 0,-5 2 0,4-5 0,3-1 0,8 0 0,2-5 0,5 0 0,2-12 0,9 15 0,4-10 0,0 2 0,0 1 0,5-1 0,-3 5 1,0-1-1,-4 7 0,0-1 1,-9 3-1,3 1 1,-5-3-1,-5 3 1,-8-7-1,-2 0 0,-5 0 0,3-6 0,-1 0-1,-1-6-1,6 5-1,-5-7-4,18 0-9,-11 0-7,11 0-10,0 0-28,0 0-26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6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23 140,'9'-14'35,"-9"14"-11,7-9-16,-7 9-3,2 6 0,2 9 0,-4 6-3,2 0 0,-2 5 0,7 8 0,-5 0-1,5 1 0,1 4 0,-1 0 0,4-3 0,-2 1-1,2-3 0,-7-2 1,-2 0-1,2-5 0,-4-4 0,0-6 0,-6-1 0,-3-7-1,9-9 0,-22 10-3,22-10-8,-19 0-9,8-10-6,2-7-17,5-2-39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7.0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43 138,'8'-10'37,"8"-1"-15,-12 0-14,16 8-3,-5-4 0,7 7-2,-7 0 1,9 0-2,-4 5 0,4 7 0,-7 1-1,3-2 0,-3 6 0,-8-1 1,-2 2-2,-7 3 1,-2-5 0,-9-1 0,-11 0-1,-7-1 0,-6-2 0,-4 2-1,4-5-2,-6-5-6,12 3-11,-1-4-5,10-3-15,9-7-38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8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48,'0'0'64,"0"0"-21,0 0-25,0 0-7,5-5-3,12 5-1,-17 0-3,22 0-1,-4 0 0,-3 1-1,2 1 0,7 5-1,-2-5 1,0 6-1,0-2-1,0-2 1,-3 3 0,-1 0-1,-10 0 1,6 0 1,-14-7-2,6 12 1,-6-12 0,-2 16 0,-9-4-1,2 1 1,-10-1 0,1 4-1,-6 0 0,-2 5 1,0-3-1,0 5 0,-1-4 0,1-5 0,7 2 0,3-5 0,3-1-1,13-10-1,-4 13-3,4-13-8,4-4-9,11-1-8,7-2-27,2-1-26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8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266-1 126,'9'2'40,"-9"-2"-15,-7 23-14,-3-16-5,-1 12-1,-9-5-1,7 5-1,-13 2-1,8-1 0,-6 3-1,2-2 0,-4 0-1,2-6-1,7 7-1,-5-11-3,9 7-13,0-5-6,4-6-12,9-7-37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19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9 119,'0'0'41,"0"0"-15,-9 5-18,7 11-3,-9 0 1,11 9-1,-9-1-2,0 10 0,1 0-1,1 3 0,-6 0 0,7-1-2,-1-7 0,-2-4 1,3-1-1,1-11 0,3-1 0,2-12 0,0 0 0,0 0 0,2-9 0,5-3 0,-3-11 0,5-4 0,-2-5 0,-1-9 0,7 0-1,-6 0 1,-1 1 0,5 4 0,-2 4 0,0 12 0,-3 2 0,-6 18 1,18-4-1,-10 13 1,1 7-1,4 8 0,0 3 1,0 7-1,5 5 0,2-1 0,-3-3 1,0-1-1,1-4 0,-3 0 0,3-4 0,-7-2 1,0-4-2,-3-5 1,-3-3 1,-1-1-1,0 3 0,-4-14 0,-4 9 0,4-9 0,-24 2 0,7-1 1,-14-1-1,3 0 0,-12 0 1,1 0-1,-2 0 0,-1 0 0,1 4 0,3-2-1,17 6-3,-6-8-12,17 4-6,10-4-8,0-5-30,13-8-28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1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45 76,'0'-14'47,"0"14"-21,2-10-8,-2-2-7,0 12-3,0-10-2,0 10-1,0 0 0,0 0-2,0 0 0,6 19 0,-6-8 0,0 10 0,0-3-1,3 8-1,-3-3 2,2 5-2,-2-7 0,2 2-1,-2-5 1,2 3-1,0-6 0,1 2 1,-1-2-1,-2-5 0,4 0 0,-4-10-1,5 19 0,-5-19 0,4 8-3,-4-8 0,0 0-4,0 0-11,13-8-8,-6-2-21,-3-6-28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1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83 83,'0'0'59,"0"0"-25,-13-12-18,13 12-6,0 0-4,17-7-1,-4 3-2,0 2-1,9-3-1,2 1 0,2-1 1,5 2-2,-5-2 0,2 1 0,-1 2-3,-10-5-10,5 7-9,-5-6-9,1-2-26,-7-1-26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6.4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55,'0'0'63,"0"0"-23,0 0-23,0 0-4,0 0-4,11-1-2,5 1-2,-3-5-1,9 5 0,-1-1-2,3 1 1,0 0-2,3 0 0,-1 0-1,-4 0 1,-7 0-1,5 0 1,-10-4-1,-10 4 1,14 0-1,-14 0 0,0 0-2,0 0-1,0 0-9,0 0-8,0 0-8,0 0-20,0 0-33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7.0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11 116,'0'0'46,"11"-11"-20,-11 11-14,0 0-4,0 0-2,0 0-2,0 14 0,-9 0-2,9 6-1,0 4 1,0 3-2,9 3 1,-2-2 0,6-1-1,0 1 1,2-5-1,5-4 0,-7-5 0,9-8 1,-1-6-1,3 0 0,-2-11 1,0 0-1,0-10 0,-5 0 0,1-5 1,-7 1-2,2-3 1,-7 5 0,-3 2 0,3 1 0,-6 4 0,0 16 0,0-9 0,0 9 0,-6 11 1,6 8-1,0 4 0,0 9 0,0 0 0,8 3 1,-1 2-1,-3 0 1,-2 2-1,7-2 0,-9 1 0,0-4 0,-9-5 1,-1-3-1,-6 0 0,-1-6 0,-5-2 0,-2-5 1,2-3-2,0-7 1,3 3-2,-1-6-1,5 0-3,-5-6-9,20 6-7,-15-21-9,15 5-28,0 1-29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00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0 156,'0'0'28,"0"19"-7,0-19-13,-8 12-4,8-12-2,0 0-3,0 0-6,0 0-11,8-8-6,-1-3-14,0-1-31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7.8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1 141,'0'0'34,"-11"9"-12,11-9-14,-2 25-3,0-8 0,2 8-2,2 1-1,7 1 0,-3 0 0,1 2-1,2-4 0,-1 0-1,-1 0 1,2-4-1,-3 3 0,1-7 0,-5 4 0,9-3 0,-5 2-1,-1-3 1,1 0-2,-6-5 0,2 1-2,-2-13-3,0 18-9,0-18-10,-10 1-12,10-1-33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28.2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37 118,'5'-14'41,"-5"14"-14,0 0-19,10-16-2,-1 14-1,-9 2-2,20-3 0,-11 1-2,8 2 0,1 7 1,1 2-2,1 3 1,-5 1-1,0 4 0,1-1 0,-10 3 0,-1-1 0,-5-5 0,-5 1 1,-12 3-2,-3-9 0,-2 7-4,-8-6-13,-7 0-5,8-5-17,-1-1-32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1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40,'0'0'64,"0"0"-18,0 0-27,0 0-5,0 0-5,0 0-2,13 0-2,-2-7-2,13 7 0,2-2 0,7 2-1,4-4 0,5 2-1,-1 2 0,3 0-1,-7 2 1,-2 4-1,-9 5 2,-6 2-2,-14 1 1,-6 3-1,-15 3 1,-7 4-1,-9 0 1,-3 3 0,-1 0 0,-5 0-1,10-2 1,-1-1-1,9 2 1,11-7-1,3 0 0,8-5 0,8-2 0,10-2 0,-1 2 0,12-3 0,-3 0 0,2 0 0,-2 5 0,-1 0 1,-6 9-1,-6-3 0,-6 6 0,-7 0 0,-2 6 0,-11 0 0,4-2 0,0-5 0,0 1 0,3-3 0,6-4 0,2-4 0,5 4 0,1-7 0,-1 3 1,-1-2 0,-3 0-1,-3 1 0,0 2 0,-7-8-3,5 9-10,-7-7-7,9-10-7,-17 11-21,17-11-35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7.4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36 57,'0'-12'66,"0"12"-26,0-13-24,-2 1-5,2 12-2,0 0-2,0 0-3,0 0-1,-2 24 0,0 1-1,0 9 0,0 10 0,-3 10-1,3 8 0,-2 8 0,-1 8 0,1 0-1,-5 3 0,3-6 0,-1-4 0,-2-7 0,3-4 0,1-13 0,1-11 0,-2-11-1,3-3-1,3-22-3,-4 15-5,4-15-11,0-21-9,-2-9-25,2-9-29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7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46 94,'0'-19'55,"0"7"-26,0 12-15,3-13-6,10 11-1,-13 2-3,26 0 0,-11 0-2,9 7 0,-2 4 1,2 7-2,-2-1 0,0 6 0,-7-4 0,0 6 0,-8-1 0,-1 1 0,-6-5 0,-11 3 0,-4-7 0,-4 2 0,-8-8-1,-1-3-1,4-1-2,-7-6-8,7-2-10,3-2-5,3-3-17,7-3-40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8.5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8 106,'-18'-7'51,"7"6"-24,11 1-14,-17 0-6,17 0-2,0 0-1,6 13-1,3-6-1,11 6-1,1-2 2,6 0-3,5 3 1,-1-4-1,4-3 1,-5 3-1,-6-3 0,0 1 0,-6 1 0,-5-2 0,-6 2 1,-7 3-1,-5 4 0,-10-1 1,-3 7-1,-6-4 0,3 7 1,-8-4-1,1 5 0,-1 1 1,3-3-1,2 1-1,2-5 0,7-1-1,9 0-7,6-19-11,-3 13-6,3-13-19,18-7-34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8.7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233 0 149,'0'5'31,"-18"5"-9,5 7-17,-11 0-1,0 8-2,-9 1 1,7 3-1,-2-1-2,6-5-1,5 2-3,-3-10-13,13-5-7,7-10-16,0 0-30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1:39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150 62 155,'-6'0'30,"-7"9"-8,4 10-14,-9-5-5,12 9 1,-7-1-2,11 5 0,2-2-1,0 3-1,11-3 1,2-5-1,6 3 0,3-15 0,2-3 0,4-5 0,3 0 1,0-10-1,-3-6 0,0-3 0,-1-7 0,-6 2 0,-5-6 0,-3 1 0,-13 2 1,0-5-1,-18 1 0,-6 7 2,-4 2-2,-7 9 1,-2 8 0,-2 5 0,-1 5-1,1 10 0,6 11-1,-2-5-6,18 9-11,-5-2-5,5-6-11,6 2-33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13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11 69,'0'0'55,"0"0"-18,0 0-19,0 0-6,0-12-3,0 12-2,0 0-3,-6 5 0,-5 4-1,6 5-1,-1 0 1,-3 4-1,0 5 0,-1 4-1,1 0 1,0 0-1,0 0 0,1 4 0,-1 1 0,0 0-1,0-2 0,1 1 1,1-2-1,-2-2 0,5-5 1,-3-4-1,5-2-1,2-16 0,-2 14-1,2-14-2,2-6-11,5-9-4,2-5-6,-1-9-15,5-5-32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13.0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1 151,'0'0'29,"0"0"-9,0 0-13,0 0-1,13 0-1,-13 0 0,9 15-3,-2 1 1,6 2-2,-4 3 2,6 2-2,-2 3 1,2 2-1,3-2 0,-1 1-1,3-2 1,-3 3-1,2-3 1,3-3-1,-9 0 0,2-1 0,-4 0 0,0 0 0,-5-3 0,-1-4 0,-5 1 0,0-3 1,0 0-1,0-12 0,-22 15 0,7-8 1,-3 1-1,-4-6 0,-7 1 0,-2-1 0,-1-2 0,-3 0 1,4 0-1,-2-3 0,4-1 0,5 1 0,7-2-1,1 1 1,16 4-2,-11-6-2,11 6-6,7-2-9,8-1-3,-4-4-11,11-2-30,0-4-22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00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13 157,'0'0'28,"0"0"-8,3-13-13,-3 13-2,0 0-2,0 0 0,0 10-3,0-10 1,0 11-2,0-11-2,0 16-4,0-16-12,0 24-5,0-13-15,0 3-32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13.0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20,'0'0'40,"9"-11"-10,-9 11-6,0 0-6,2-12-2,-2 12-3,0 0-2,0 0-2,0 0-2,0 0-1,0-12-1,0 12-1,0 0-1,0 0-1,0 0-1,0 0 1,0 0-1,0 0 0,0 0 1,0 0-1,0 7 0,0-7 0,0 12 0,0-12 2,0 18-2,0-4 0,0-1 0,0 4 0,0 0 0,0 3-1,0 1 1,0 0 0,0 4-1,0-4 0,0 2 0,0 0 1,0 0-1,4 0 0,-4-4 0,0 1 0,3-6 1,-3 4-1,2-3 0,-2-1 0,2-3 0,-2-11 0,2 19 0,-2-6 0,0-13 0,7 14 0,-7-14 0,2 11 0,-2-11 0,0 0 0,15 10 0,-15-10 0,13 2 0,-13-2-1,18 0 1,-18 0-2,19-2 0,-19 2-4,24-9-7,-24 9-8,16-16-5,-10 6-18,-6 10-29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13.0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73 151,'0'0'28,"0"0"-8,0 0-13,7-12-2,8 12-1,-2-4-1,9 3-2,-7-2-1,5-2-2,4 1-12,0-2-6,-2-3-7,-2-3-23,4-5-23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13.0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1 132,'0'0'35,"0"0"-11,0 0-13,0 0-4,0 17 0,-6-3-3,-1 7 0,1 5-1,-5 8-1,-4 3 0,1 4 0,-1-4-2,0 0 1,0-2-1,6-7 1,0-6-2,3-3 1,3-7-1,3-12-1,0 0-2,5-7-3,8-5-7,0-11-6,2-7-9,-4-5-18,2-6-28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13.0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0 138,'0'0'34,"0"0"-12,0 0-9,4 9-7,5 5-1,-3-1 0,8 8-3,-6 0 0,8 3 0,-6-2-1,4 7 0,-1-3 0,0 2 0,0-2-1,-4-1 1,-1-2-1,-1 0 0,-3-2 0,3-1 0,-5-8 0,-2 0 0,0-1 0,0-1 0,0-10 0,-13 12 1,-2-8-1,-3-2 0,-4 1 0,-4 0 0,-4 0 1,-3-1-1,0 3 0,0-1 0,5-3 0,0 4 0,10 1-1,1-3-2,17-3-7,0 0-9,0 11-3,0-11-11,21-7-30,1-9-22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13.0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21 116,'0'-11'41,"0"11"-16,0 0-13,0-10-3,0 10-2,0 0-3,0 0-1,0 10-1,0-2 1,0 4-1,0 0-1,0 1 0,0 6 0,0 2-1,0 0 1,-4 3 0,-1 0-1,1 1 0,2 1 0,-5-1 1,5-3-1,2 0 0,0-5 0,0-4 0,0-1 1,0-12-1,13 14 0,-2-14 0,0 2 1,0-2-1,6 0 0,-4 0 0,3 0-1,-3 0 0,2 0-1,-2 0-2,-13 0-8,15-2-8,-15 2-4,0 0-16,9-17-33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13.0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40 163,'0'0'25,"0"0"-7,0 0-12,20 0-1,4 0-2,0-4 0,9 1-1,0-1-1,1 1-1,1-1-1,-4-1-4,4 5-8,-13-5-7,-7 3-6,-4-8-19,-11 10-33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13.0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1 124,'0'0'37,"0"0"-13,-9-4-14,9 4-2,0 0-3,0 0 0,-13 4-2,11 6 0,-5 0 0,7 8-2,-4 1 1,-5 7-1,5 1 0,0 0-1,-1 3-1,-4-4-2,9 3-13,-2-9-4,-4-3-7,4-5-19,2-12-35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45.2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22 35,'0'0'34,"-9"0"-3,9 0-3,0 0-10,0 0-3,-13-3-5,13 3-1,0 0-3,0 0 0,0 0-2,0 0 0,0 0-1,0 0 0,0 0-1,15-3 0,-1-2 0,12 5-1,-2-4 1,11 2 0,2-1-1,6 1 0,-1 2 0,2 0 1,-5 0-1,0 0 0,-4 0 0,-7 4 0,-8-3 0,-2 6 0,-18-7 0,8 13 0,-8-4 0,-4 6 0,-16 0 0,-2 6 0,-8 2 0,-7 3-1,-3-2 0,-1 3 0,4 0 0,0-2 0,4 3 0,5-5 1,8-4-1,7-2 0,4-2 0,9-1 0,0-3 0,9-2 0,4-4 1,7 2-1,-1-2 0,1 0 0,2-1 0,-3 2 0,-1 1 0,-5 0 0,-13-7 0,13 19 1,-13-6-1,0 0 0,0 3 0,-4 0 0,-5-2 0,7 3 1,2 0-1,0-5 0,0 3 0,4-1 0,5-4 0,-3 4 0,1-3 0,2-4 0,-9-7 0,2 19 0,-2-10 0,0-9 0,-13 21 0,2-12-1,-2 0-1,0-3-2,6 7-10,-2-6-7,9-7-7,-15 4-20,15-4-40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45.7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9 155,'0'-11'30,"0"11"-8,0 0-14,-9 4-3,9 5-1,0 7-1,0 1-1,-2 3 0,2 6 0,0 4-1,0 4 0,0 5 0,0-4 0,0 4 0,0 2-1,0-1 1,0 3-1,0 1 0,2 2 1,-2-2-1,0-7 0,0-1-1,0-7 1,0-4-2,0-13 0,0-12-1,0 0-4,0 0-13,6-12-4,-6-10-13,0-7-35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46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32 150,'0'-10'31,"0"0"-9,11 8-14,-11 2-3,20-7-1,-7 5 0,4 2-2,1 0 0,4 2 0,-3 2-1,3 3 1,-2 1-1,-1 0 0,-3 6 0,-8-4 0,6 1 0,-10 0 0,-4-1 0,-4 2 0,-10 0-1,-5 1 1,-5-2-1,-5 1 0,-3 1-1,-1-3-1,9 4-6,-9-7-12,11-5-4,7-2-11,4-11-34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00.8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0 150,'2'13'30,"-2"-13"-8,0 0-14,0 0-4,0 0-2,0 0-4,0 0-13,15 2-6,-15-2-11,0 0-26,0 0-22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47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85,'0'0'57,"0"0"-28,8 0-14,-8 0-5,20 0-3,-20 0-3,22 0 0,-7 3-1,0 4-1,3 0 0,4 2-1,-5 3 2,3-1-2,0 1 0,-3-1-1,3 0 1,-5-3 0,2 1-1,-4-1 0,-2 0 1,-2 1-1,-9-9 1,15 15-1,-15-15 0,3 17 0,-3-17 0,0 15 1,0-15-1,-18 15 0,9-8 0,-6 7 0,0-5 1,0 3-1,-3 1 0,-2 0 0,-1 1-1,5-2 1,-1 5-1,2-3 0,2 4-1,-1-11-3,14 12-10,0-19-8,0 13-11,0-13-31,24-4-18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5:48.1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254 0 128,'-15'16'40,"2"0"-16,-3 7-17,-3-10-1,4 11-1,-12-5-1,10 2-1,-5-2-1,0 1 1,3-1-2,-1-1-2,2 0-1,3-10-2,6 7-15,9-15-5,-8 10-15,8-10-35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6:01.2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143 120 43,'0'0'49,"0"0"-10,0 0-17,0 0-6,-4-2-6,4 2-2,0 0-3,0 0 0,0-12 0,0 12-2,0 0-1,4-12 0,-4 12 0,9-17-1,0 9 1,1-4 0,4 0-1,3 2 0,-6 1 0,9-3 0,-3 5 1,3 3-1,-9 4 0,8 0-1,-6 6 1,-2 6-1,0 2 1,-4 4 0,-7 6 0,0 1-1,0 1 1,-2 5-1,-9-1 0,2 0 1,-9 5-1,8-2 0,-8 3 0,-4 1 0,0-3 0,-4 3 1,-4-1 0,1 0-2,1-4 2,2-4-1,-3 0 0,12-5 0,-1-9 0,3-4 0,15-10 0,-11 5 0,11-5 0,0 0 0,7-8 0,1 1 0,6 0 0,1 0 0,0 4 0,5 3 0,-1 0 0,1 3 0,0 1 0,2 3 0,-1 1 0,1 0 1,0 2-1,0-6 0,0-1 0,2-1-1,-2 0-1,-3-2-5,5-4-14,-6 1-4,1-8-14,-1 2-39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6:02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3-2 119,'0'0'43,"2"-12"-16,-2 12-18,0 0-2,0 0-2,0 10-2,-4 8 0,4 10-1,0 2-1,0 9 0,0 0 1,0 7-2,2-9 1,7-3 0,0-5-1,-1-9 1,12-6-1,2-14 0,0-4 1,4-11-1,0-7 0,5-2 1,-5-6-1,0-2 0,-2 0 0,-7 1 0,1 5 0,-7 2 0,-2 6 0,-5 11 0,-4 7 0,0 0 0,0 12 1,0 15-1,-2 0 0,-5 13 1,3 0-1,-1 7 1,-1-1 0,-5 5 0,4-7 0,-4-2-1,1-1 1,-8-4-1,5-9 1,-7-2-1,1-4 1,-3-5-1,2-4-1,-2-3 1,3-4-2,-3-6-1,7 5-2,-3-12-10,5 4-7,4-7-11,9 10-28,-8-17-28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6:02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0 150,'0'0'32,"0"0"-9,0 0-15,0 0-3,0 0 0,4 16-2,-4-2 0,0 9-2,0 2 1,0 6-1,0 3 0,0 5-1,0 1 0,-4 1 0,-1-1 0,-4-4 0,5-2 0,-2-7-1,3-3 0,-1-12 1,0 0-2,4-12 0,0 0-2,0 0-4,0-7-13,4-9-6,0 0-22,-1-12-32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6:02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53 135,'4'-17'37,"7"7"-13,-6-5-15,12 12-3,3-3-1,4 6-1,-2 0 0,4 10-2,-4 4 0,-3-4-1,-1 6 1,-10 2-1,-3-4 0,-5 2 0,-5 3 0,-12-3 0,4-2-1,-13-3-1,2 3-1,-5-9-3,10 3-15,-8-7-3,8-1-11,8-3-36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6:03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5 35,'-8'3'61,"8"-3"-15,0 0-28,-13 0-5,13 0-2,0 0-3,0 0-1,0 0-3,0 0 0,0 0-1,0 0 0,11 4-1,-11-4 0,15 0-1,0 0 0,-2 0 2,-1 0-2,8-4 0,2 4 0,-3-3 0,3 3 0,-2-4-1,-4 4 1,-3 0-1,5 0 0,-5 0 0,-13 0-2,15 5-1,-15-5-10,0 0-9,0 12-9,0-12-26,0 8-30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6:04.9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39 90,'0'0'52,"0"0"-22,4-9-20,-4 9-3,17-9 0,-17 9-1,22-13-2,-9 8 0,3 5-2,1 0 1,3 2-1,-3 5-1,1 2 0,-5 0 2,0 7-3,-2-1 2,-2 3-2,-5-2 1,-2 0 0,-2 3 0,-2 1-1,-5 3 1,-4-2 0,-8-2-1,6 3 1,-7 2-1,-4 0 1,0 1-1,2 1 0,-2-2 0,5-6 0,-1 3 0,5-3 1,6-8-1,9-10 0,0 0 0,0 0 1,6 4-1,7-8 0,1-3 0,3-1 0,1-1 0,1 3 0,-1 2 1,1 4-1,1 0 0,0 6 0,-3 1 0,3 4 0,-7-3 0,6 6 0,-1-4 0,2 0 1,-3-1-1,-2-2 0,5-4 0,0 1 0,1-1-1,1-3-4,7 4-11,-8-4-5,3 0-8,-4-3-24,0-7-37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6:09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 56 65,'0'0'61,"9"-9"-28,-9 9-14,0 0-7,0 0-2,0 5-4,0-5-1,-6 26-3,-3-9 1,-2 8-1,0 4 0,-4 2 0,-1 2-1,1 6 0,-5-5-1,5 3 1,-2-4-1,4-6 0,2-6 0,2-2 0,5-10 0,4-9 0,0 0 0,0 0-1,2-5 1,4-6-1,1-7 1,4-2-1,2-6-1,0-6 2,4-4-1,-3-4 1,3-3-1,1 1 1,1 1 0,-6 6 1,5-1-1,-3 11 0,-6 10 1,4 8 1,-4 7-1,1 8 0,-1 12 0,-2 8-1,6 4 1,-4 5-1,8 4 1,-2-6-1,-2-1 0,5 2 0,-5-7 0,0-2 1,0-5-1,-4 0 0,0-7 0,-5 1 1,-2-3-1,-2-1 1,0-4-1,0-8 1,-17 17-1,6-10 0,-11-4 0,-2-1 1,-7-2-1,-4 0 0,-4 0 0,0 2 1,-3-1-1,8 3 0,-1 1 0,6-1 0,10 2-2,1-5-1,14 11-5,4-12-10,0 0-5,0 0-14,4-8-31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6:09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32 98,'5'-9'52,"-5"9"-23,6-10-15,-6-2-5,0 12-3,0 0-1,0 0-1,0 0-1,11 16 0,-11-1-1,2 9 0,-2 3-1,0 3 0,0 3-1,-2 0 1,-4 3-1,6-4 0,-2-4 0,2 0 1,0-3-1,0-6 0,0-1 0,0 1 1,2-5-1,6-3 0,-1-2 0,-7-9 0,15 12 0,-6-10-1,4-2 0,-4 0 1,4-5-2,-2-2 1,2 0-3,-6-8-4,6 5-10,-11-6-6,0 2-14,-2 1-30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12.6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197 109 69,'0'0'41,"0"0"-13,0 0-9,0 0-7,0 0-2,0 0-3,0 0-2,0 0 0,12-8-2,-12 8 0,10-15-2,-3 4 1,-2 2-1,0-9-1,0 9 1,-5-4 0,0 13 0,-3-17 0,3 17 0,-21-8 0,6 8 0,-7 0 1,3 4-1,-8 4-1,10-1 1,0 1-1,-3 3 0,3 0 1,5 7-1,0-4 1,2 9-1,-2-3 1,4 8-1,4-5 2,1 5-2,3-2 0,0 1 1,3-7-1,6 3 1,6-6-1,0-2 1,4 0-1,3-5 0,2-1 1,1 2-1,-1-3 0,0 2 0,1-8 0,-1 1 0,1 1 0,-1-2 1,0-2-1,-2 0-1,0 0 0,-7-7-1,7 5-5,-8-6-10,3-6-7,-5 2-14,3 0-32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6:10.1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34 135,'0'0'36,"-11"0"-12,11 0-13,7-2-4,4-2-2,4 2-3,5-2 1,2 3-2,2-3 0,0 2-1,-3 1-1,-1-4-3,0 5-1,-5 0-14,-2 0-6,-13 0-14,15-9-31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6:10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31 160,'0'-12'26,"0"12"-11,0 0-10,0-10 0,0 10-1,0 0-2,0-9 0,0 9 1,0 0-2,-5 18 1,5-6-1,0 7 0,0 4-1,0 7 1,0-3-1,0 6 1,0-5-1,0-3-2,0 5-2,0-5-14,-2-6-4,-2-6-10,2-3-29,2-10-26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08.9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7,'0'0'19,"0"-8"-2,0 8-1,1-8-1,-1 8-1,0-11 0,0 11-2,0-6-1,0 6-2,0 0 0,0 0-2,0 0-1,0 0-1,0 0-1,0 0-1,0 10 1,0 0-2,0 2 0,0 6 1,0 0-2,0 4 2,0 0 0,0 0-2,0-1 1,3 1 1,-3-3-2,0-5 0,2-1 0,-2-5-1,0-8 1,0 0 0,0 0-1,6 0 1,-3-7-1,0-4 1,2 0-1,-2-4 1,0 1-2,0-3 1,1 1-1,-1-1 1,2 2 0,3 0-1,-4 2 1,2 1 0,2 4 0,-8 8 0,14-9 0,-8 9 0,3 0 0,-3 4 1,0 3 0,3 3-1,-3 1 1,0 2 0,-1 3-1,-2-3 1,-2 2-1,-1-2 0,2 0 0,-2-6 1,0 1-1,0-8 0,0 10 0,0-10 1,0 0 0,0 0 0,8-10-1,-5 2 1,4-2-1,-1-5 0,4 3 0,-3-4 0,4 1 0,-2 0 0,2 3 0,1 0 0,0 3 1,-3 4-1,3-1 1,1 6 0,-4 0 0,1 3 0,0 0 0,-3 2-1,1 2 1,-2 2-1,-2-2 1,3 1 0,-4 0 0,0 3-1,-2-1 1,1 1 0,-2 2-1,0-1 1,0-1 0,0-2-1,0 1 1,-2-2-1,2-8 0,-4 10-1,4-10-1,0 0-4,0 6-16,0-6-16,6-5-1,0-5-3,1-1-3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09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26-1 89,'-3'9'37,"0"1"-1,-6-5-23,7 9-4,-2-8 0,2 5-3,1-4-1,-2-1-3,3-6 0,0 8-3,0-8-1,0 0-5,4 0-14,1-8-15,1-2-2,0-5-2,0 0-2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09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14 83,'0'0'38,"-9"-8"-3,9 8-17,0 0-7,-12-6-4,12 6-3,0 0-4,0 0-3,0 7-11,0-7-20,12 11-2,-3-6-3,5 1-1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09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32 73,'9'8'37,"-9"-8"-1,4 12-21,-4-12-1,2 16-4,-2-10-3,1 6-2,1-1-1,-2-2-1,1-2 0,1 1-2,-2-8 1,3 9 0,-3-9-1,6 0 0,-6 0 0,15-11 0,-5-1 0,-2-2 0,5 0-1,0-2 0,2-2 0,-3 4 0,-1 1 1,1 4-1,-3 3 0,0 4 1,0 1 0,-2 2 0,1 7 0,-1 1 1,2 3-1,-3-1 0,1 3 0,-1 1-1,-3 1 1,0 0-1,1-3 0,-4 1-3,3-2-4,-3-2-30,0-2-2,0-8-2,0 0-4,0 0-3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18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259 108 4,'0'0'14,"0"0"-1,0 0-3,0 0 1,0 0-1,0 0-3,0 0 1,0 0-1,0 0 1,0 0 1,0 0-1,0 0 0,0 0-1,0 0 0,1-8-1,-1 8-2,7-15 0,-4 7-2,-3-3 1,0 2-2,0-2 1,-2 1 0,-6-1 0,2 4 0,-4-1 0,1 4 1,-5-2-1,0 6 0,0 0 0,-1 6 0,1 4-1,1 3 0,4 6 0,-1 2-1,4 0 1,0 3 0,5-1 0,1 1 0,1-5 0,7-2 0,-2-5 0,3-1 0,-1-4 0,1-6 1,-2-1-1,4-1 0,-2-3 2,-1-2-2,0-4 0,-4 0 0,2-4-1,0 3 1,-4 1-1,-2-3 1,0 3-1,0 2 0,0 0 0,0 8 0,0 0 0,0 0 0,0 0-1,-2 15 2,2-1-2,3 6 1,2 5 1,4 0 0,-4 6 0,2-1-1,-1 3 1,-1 1-1,-4 3 1,-1-1-1,-3 0 1,-3-3-1,-6-2 1,0-4-1,-5-5 1,-1-5-1,-2-4 0,-3-5 0,0-4 0,-1-4 0,1-6 0,0-5 0,5-2 0,1-4 0,5 0 1,4-1 0,7-1 0,1 2 0,6-1 1,6 2-1,3-1 0,4 4 0,0-3 0,6 1 0,-4 0-2,4 0-2,-1 6-22,-3-5-11,-2 2-3,-4-3-2,0 2-5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19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19 32,'2'-7'32,"-2"7"-9,0 0-2,0 0-6,-6-8-1,6 8-3,0 0-2,-8-3-2,8 3 0,-12 0-3,6 5 0,-2 1-1,-1 2-1,-2 5 0,-1 2 0,3 5 1,-3 1-2,0 4 1,-1 0-1,4 3 0,-3 0 0,3 1 0,3-3 0,1-2 0,-1 0-1,5 0 2,1-2 0,1-1-1,7-2 1,-2-1-1,5-3 1,-2-1-1,4-4 0,0 3 0,0-4-2,1-3 0,0 2-1,-1-7-8,0 6-27,-1-4 1,0 0-5,-4-4-3,1-4 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19.8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95,'0'0'37,"0"0"-3,0 3-23,0 5-5,0-8-1,8 17 1,1-8-3,0 2 1,2 3-2,2-2 0,1 1-1,1 0 1,0 0-1,-2-3-1,0-2-1,-2 0-3,3 4-8,-8-10-25,2 2 1,-8-4-5,10-4-1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20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150-1 92,'-14'2'37,"8"4"-2,-3 4-23,-4-3-3,4 9-2,-6-4-3,3 7-1,-2-1-1,0-1-1,2-1-1,2-2-5,2 0-15,2-5-16,6-9-1,-8 4-3,8-4-1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13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28-1 137,'0'0'35,"0"0"-11,0 0-16,-12 5-2,7 5-1,5-10-3,-5 26 0,3-12 1,-1 3-3,3 6 1,0-5 0,0 5-1,0-8 0,0-1-1,0-2 0,0-12-2,0 0 0,10 13-5,-10-13-7,0-13-10,0-2-15,0 4-31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20.4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95,'0'0'37,"9"4"-4,-9-4-24,16 13-1,-9-6-2,7 6 0,-2 2-1,3 2-1,1 3 0,0 3 0,-2 1-2,1-1 1,-2 2-2,-4 1 1,-2 0-1,-2 1 0,-5 0 1,0-2-1,-11 3 0,-1-2-2,-5 4-3,-6-4-16,7 3-18,-4-7-2,3-4-3,3-8-4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3.9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42 26,'0'0'33,"0"0"-4,4-7-7,-4 7-4,0-9-7,0 9-1,-4-10-3,4 10-2,-7-7 0,7 7-1,-14-5-1,7 4 0,-6-2-1,3 3 0,-3 0-1,1 0 0,0 0 0,-3 4-1,6 1 1,0 0-1,-1 2 0,4 0 0,-1 1 0,5-1 0,2 3 0,0-2 0,5 2 0,4 2 1,2 0-1,-1 3 0,4-2 1,0 4 0,1-6 0,-3 5 2,-3-2-1,2 0 0,-7 1 0,3-3 1,-7 0-1,0-1 1,-8 0-1,0 0 0,-2-5 0,-4 0-1,-1-3 0,-1 1-1,0-3 1,0-1-2,0 0 0,3 0-4,4 0-6,0 0-26,9 0 0,0-8-4,9 3-2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4.2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77,'10'5'38,"-10"-5"0,0 0-12,-5 12-17,5-12-1,-9 11-3,9-11-2,-9 10-2,9-10-2,0 0-4,-5 10-10,5-10-20,5-7-2,1 0-3,1-6-4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4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 93,'0'0'38,"0"0"-4,0 0-20,-6 9-5,4 0-1,-2 2-2,2 6-3,-1 1 1,0 3 0,-3 4-1,3 3-1,-3 1-1,3 1 1,-3 1-2,3-3 2,-2 0-2,5-5 0,-1-2 0,1-4 0,1-4 1,4-4-1,2-2 0,1-4 0,4-1 1,0-2-2,4 0 0,-4-5-1,4-2-3,-3-2-4,3 2-27,-5-4-2,0 1-3,-8-1-4,-3 0 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4.8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2 105,'0'0'38,"-8"-1"-2,8 1-26,0 0-1,0 0-4,8 0-1,4 0-1,3 0 0,3 0-2,4 0 0,2 0-3,5 1-6,-8 0-27,5 3-3,-4 2-2,-4 6-5,-3 1 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5.0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18 117,'0'0'37,"0"0"1,0 5-32,0-5 0,0 0-1,0 0-3,0 0-3,0 0-7,0 0-29,7 0 1,-7 0-5,6-10-4,1-3 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6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17 47,'0'-9'37,"0"9"-4,0 0-17,-3-9-2,3 9-2,0 0-5,0 0 1,0 0-4,-8 12 0,4-2 0,-1 5-1,1 5 1,-4 6-2,0 3 1,-1 8-1,-1 2 0,-3 2 0,0-2-1,-3-1 0,4 0 0,-2-7-1,4-6 1,-1-4-1,2-6 0,3-5 0,3-2-1,3-8-2,0 0-3,0 0-14,0-8-15,3-4-5,4-7 0,6-3-3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6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81,'0'0'36,"0"0"-1,0 0-22,0 7-3,0 1-2,1 7-2,-1-1 0,5 6-2,-2 4 1,3 4-2,-3 2-1,3 5 1,-2-3-1,1 5 0,-3-6-2,4 4 2,-3-5-2,-2-5 0,1-2 0,-1-6-1,1-2-1,-2-10-4,0-5-4,0 0-17,0 0-10,0-5-3,0-8-2,-6-1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6.8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11 81,'-6'1'37,"6"-1"-2,0 0-20,0 6-3,0-6-4,16 1-1,-2-1-2,3 0-2,3 0 0,4-1-2,-1 0-6,0 0-31,1-2 1,-1 1-5,-3-3-4,1-1 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7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63,'0'0'33,"0"0"2,0 0-19,0 0-5,2 11-2,2-4-1,4 7-2,1-2 0,2 8 1,-1 0-3,6 3 0,-3 1-1,3 2 0,-4-1-1,-2-2-1,1 1-1,0-4 1,-5-4-3,-2-3-2,4 0-11,-8-13-21,8 6-2,-8-6-2,7-9-4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13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70 81,'-19'-6'57,"-1"-4"-22,8 10-19,-7-8-5,19 8-4,-10-7-2,10 7-1,0 0-1,2-11 1,6 7-2,11 0-1,3 1 0,2-1 0,3-2 0,0 2 0,2 4-1,-2-2 1,2 2-1,-2 0 0,-3 0 0,-4 0-1,2 0 0,-8 0-1,1 10-3,-15-10-11,19 2-6,-19-2-11,13 11-30,-13-11-25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7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0 104,'0'0'37,"-10"18"-2,-1-7-25,7 7 0,-7 0-2,0 6-3,1-3-1,-3 6 0,0-4-1,-1 1 0,-1 2-2,-1-5 0,-2-2-3,3-3 0,0 0-5,-4-8-22,10 4-9,0-8-4,9-4 0,0 0-4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8.5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4 62,'0'0'35,"9"-4"1,-9 4-16,0 0-8,0 0-1,0 0-3,0 0-1,0 0-3,0 0-1,-8 0 0,1 4-2,-4 2 0,-1 1-1,-2 4 0,1-2 1,-3 0-1,3 3 0,0-4 0,3-1 0,4 3 0,3-3 0,3-7 0,-2 10 0,2-10 1,5 12-1,1-6 1,4-1 0,4 2 0,0 0 0,3-1 0,-2 1 0,2 0 0,-2-2 0,0 4-1,-1-5 0,-5-1-2,2 0-4,-11-3-23,10 3-8,-10-3-2,0 0-3,0 0-2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8.7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92,'2'8'36,"-2"-8"-2,13 13-24,-5-9-3,7 3 0,2 2-1,1-2-3,-1-2 0,6 1-1,-3-1-3,3-4-4,-2 2-30,-4-2-1,0-1-2,-1-1-4,-2-5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9.2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9 85,'0'0'37,"-5"-10"-3,5 10-19,0 0-7,-6 9-1,4 1-1,2 4-2,0 8 0,0 1 0,0 5-1,0 5 1,0 2-1,0 4-1,-1 5 0,-2-2-1,-2-1 0,-1-1 0,2-5-2,-1-3 0,3-5-2,-4-10-5,6-4-24,0-13-6,0 0-1,10 0-4,-7-7-1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49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10 74,'0'0'38,"12"-6"-3,-4 2-9,5 4-19,1 0 1,4 1-2,1-1-1,2 8-1,-3-1-1,1 4-1,-4-1 1,-3 5 0,-6 1 0,-1 5 0,-5-1 0,-5 0-1,-6 2 0,-2 1 0,-10-4-1,-3-1-2,3-2-7,-6-7-30,6-5-1,3-4-4,11-7-4,6-9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52.1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234 174 37,'0'0'33,"0"0"-11,0 10-2,0-10-3,0 0-5,8-4-1,0-1-3,-5-4 0,6-4-2,-3 0-1,-2-3-2,3-1 0,-3 0-1,-4 0 0,0 1 1,0 2-2,-8 0 0,-2 4 1,-4 1-1,-4 1 1,-4 6-1,1 2 0,-5 0 0,2 8-1,-1 4 1,3 3-1,-3 7 0,7 5 0,1 2 1,5 4-2,3 1 2,1 3-1,5 2 0,3-3 1,0-1-1,3-3 0,5-2 0,-2-2 1,6-2 0,-1-1-1,2-7 1,3-2 0,0-3 1,4-2-1,0-5 0,0-1 0,3-4 0,-2-1-1,2-3-1,1-2-3,1-8-5,-1 5-26,1-4-1,-3-3-6,-2 1-1,2-4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52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99,'4'11'37,"-2"-4"-2,2 7-27,2-3-1,7 7 1,0-3-3,3 5-1,3-4-2,3-1 0,-2-2 0,-4 0-2,6-2-2,-7-4-2,2 3-8,-8-5-25,2-5 0,-11 0-3,13-8-4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52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192 0 105,'-8'12'39,"-5"4"-3,2 4-24,-6-1-4,3 5-1,-4 4-3,0-3-1,-2-1-1,2-2-2,2-1-7,-2-5-29,9-4-2,-2-5-3,11-7-4,0 0 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53.0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89,'0'0'40,"0"0"-5,0 0-18,0 0-9,10 0 1,0-1-3,1 1-2,4-3-1,5 2 0,0 0-1,-2-2-1,6 1 0,-5 0-1,-2 1-1,-2 0-5,-1 1-11,-7 0-22,-7 0 1,0 0-5,0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53.2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95,'0'0'38,"0"0"-4,3 1-23,9-1-4,2 0-1,1-1-4,3-1-2,2-3-12,3 3-22,-2-4-2,-1 1-4,2-1-3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2T10:17:56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13.8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0 160,'-17'8'28,"17"-8"-6,-22 8-16,22-8 0,-4 17-3,4-17 0,0 18-2,2-4 1,8-1-1,2 0 0,5 1 0,-5 5 0,8-3-1,-1 9 1,-2-9-1,3 2 1,-3 1 0,-3-2-1,3 2 0,1-3 0,-9-2 0,8-1 0,-7-1 1,2-4-1,-12-8-1,17 10 1,-17-10-1,12 6-1,-12-6-1,0 0-2,22 0-7,-22 0-11,10-12-5,-5-4-24,7-5-32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3:54.2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147 431 59,'2'-10'37,"-2"10"0,-2-16-18,2 16-4,-7-13-2,7 13-5,-11-17 0,3 12-3,1 2-1,-2 0-2,-2 3 0,0 4-1,-1 5 0,0 9-1,0 0 0,1 3 0,-1 5 0,0 1 0,7-5 1,-1 1-2,4-4 1,2-6 0,7-2 1,-1-6-1,6-5 1,3-3-1,2-8 0,1-3 1,5-4-1,-2-2 0,1-3 0,2-7 0,-4 1 0,0-2 0,-1-6 0,-5-6 0,-2 1 0,-2-5 1,-7 1-1,1 2 0,-1 5 1,-3 5-1,-3 6 1,2 7 0,-4 10-1,2 2 1,3 9-1,-11 0 0,8 9 1,2 6-1,-1 6 0,2 9 0,0 6 0,0 9 1,0 0-1,0 4 1,2 5-1,-2-4 1,0 0 0,0-1-1,0-8 0,-2-1 1,-1-5 0,0-8-1,2-4-1,1-3 0,0-9-3,0-11-7,7 9-26,-7-9-3,6-9-3,-1 0-3,1-5 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56.8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15,'0'0'18,"0"0"3,0 0-1,0 0-2,0 0-1,0 0-4,0 0-2,0 0-1,0 0-3,0 0-1,-6 0-1,6 0-1,-10 14 1,6-8-2,1 5 1,-2 0-1,1 1-1,1 2 0,0-1-1,1-1 0,1 1 0,1-4-1,0 1 1,0-1-1,0-4 0,0-5 1,3 10-1,-3-10 2,7 6-2,-7-6 1,11 0-1,-11 0 1,15-5-1,-9 0 1,3-2-1,0 1 0,-1-6-2,1 6-4,-4-7-13,1 5-15,0-1-3,-3 2-1,0 1-3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57.4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28,'-9'0'24,"9"0"-4,0 0-4,0 0-1,0 0-4,0 0-2,0 9-1,0-9-2,0 8 0,0-8-1,0 0-1,0 0 0,0 0-1,0 0 0,6 6 0,-6-6 0,0 0 0,0 0 0,0 0 0,4-5 0,-4 5-1,0 0 1,0 0-1,0 0-1,0 0 0,0 0 1,0 0-2,0 0 0,-4 0 0,4 0-4,0 0-29,0 0-2,0 0-3,0 0-4,3-5 3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00.8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503 37 8,'8'-1'30,"-8"1"2,0 0-11,0 0-5,-4-6-3,4 6-2,0 0-4,0 0 1,-7-10-3,7 10 0,-11-8 0,11 8-1,-14-4-1,7 3 1,-5-2-1,-1 1 0,1 2-1,-3 0 0,-3 0 0,-1 0-1,-2 0 0,-2 0 0,-1 5 0,-4 0-1,-1 4 1,-1-2-1,-1 2 2,1 0-2,-1 1 1,6-2 0,-1 1-1,7 1 0,3-2 0,2-2 0,5-1 0,9-5 0,-8 14 0,8-9 0,0-5 0,17 14 0,-2-4 1,0 0-1,8 1 1,2 4-1,1-4 0,-2 6 0,0-5 1,-2 4-1,-4-3 0,-3 3 0,-4-4 1,-7 2 0,-4-2-1,0 1 1,-4 0-1,-8 0 1,-4 4 0,0-3 0,-6 2 0,-1 3 0,-1-4 0,0 2-1,1-3 1,1 1-1,4-4 1,3 1-1,3-3 0,3-2 0,9-7-1,-10 8 1,10-8 1,0 0-2,0 0 1,-4 6 0,4-6 0,0 0-1,4 11 1,-4-11 0,11 8 0,0-1 0,-1-3 1,6 6 0,2-6 0,6-1 0,4 1-1,4-3 1,1-1 0,2 0 1,4-1-2,-3-4 1,-2 0 0,-2-1 0,-3-1-1,-5 2 1,-4 1-2,-6 2-1,-4-2-2,-10 4-18,8-2-14,-8 2-4,0 0-2,-5 0-4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26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5 27,'0'0'32,"0"0"-3,0-6-12,0 6-1,0 0-4,0 0-5,0 0 0,0 0-2,0 0-1,0 0-1,-7 1 0,7-1 0,0 0-1,-6 9 1,6-9-1,-11 15-1,6-6 0,-2 2 1,2 2-1,1 0 0,-3 1 1,4-2-2,0-1 1,3 1-1,-1-2 1,1-2-1,0 0 1,0-8-1,9 8 1,-9-8 0,12 9 0,-3-6 1,-1-3-1,3 0 2,-1 0-2,1 0 0,0-4 1,1-1-1,-3 1-1,0-1 0,3 0-4,-6-4-7,5 1-23,-6 1-2,-2-1-3,1-3-2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26.9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0,'-1'6'23,"1"-6"-8,0 0 1,0 0-1,0 0-4,0 0 0,0 0-2,4 0-1,-4 0-1,0 0-1,3-6-1,-3 6 0,0 0-1,0 0 1,0 0 0,0 0-1,0 5-1,0-5 0,-1 8-1,1-8-1,0 7-3,0-7-28,0 0-2,0 7-3,0-7-3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02.3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183 100 11,'0'0'20,"0"0"2,0 0-1,0 0-1,0 0-2,0 0-2,0 0-3,6-2-2,-6 2-3,9-10-3,-6 1 0,0 3-3,-1-2 0,4 1 0,-6-2-1,1-1 0,-1 2 0,-7-2 0,2 4 1,-7-1-1,1 2 0,-2 3 0,-4 1 1,2 2-1,-7 5 0,7 5 1,0 6-2,6 1 1,-2 3 0,3 3-1,4-1 1,2-3-1,2 0 1,8-4-1,1-4 1,3-5 0,4-5 0,2-2 1,-1-2-1,5-7 0,-3-1 0,-2-4 0,-1-1-1,-2 0 1,-3 0-1,-4-1 0,-4 5 1,-3-1 0,0 5-1,0 7 1,0-8-1,0 8 0,-7 8 1,4 3-1,-2 7 0,5 4 0,0 2 0,0 5 1,6 4 0,0 6-1,-3-2 0,2 4 0,-5 0 0,-5 0 1,-1-1-1,-6-2 0,-6-8 0,-4-5 1,0-5-1,-1-4 0,-2-11 0,2-3 1,2-2-1,1-7 0,4-9 1,3 1 0,6-3 0,1 0 1,6-3-1,0 1 0,12-1 0,0 0 0,5 2 0,4 0 0,3-1 0,-1 3-1,6 1 0,-1-1-2,1 6-4,-6-6-19,4 5-14,-6 0-1,2-2-3,-6 0-3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02.78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125 16 121,'0'0'37,"-11"-16"-7,11 16-20,-15-2-3,9 5-2,-3 8-1,-1 1-1,0 10-1,-2 2 0,1 7 0,0 4-1,1 1 0,2-1 0,0 2-2,5 1 2,2-6-1,1 1 1,7-5-1,1-3 0,3-3 0,-1-2 0,6-3-1,-3-6-3,3 1-5,-4-9-22,5-3-6,-2-4-4,2-7-1,-1-5-3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03.06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0 94,'0'0'37,"0"6"-1,1 1-17,7 8-11,-3-5-1,5 8-2,1-3-1,1 3 0,2-3-2,1 3 0,0-4-1,1 0 0,-3-1-1,-1-3-3,1-3-5,-6-7-16,1 1-12,-8-1-3,14-5-4,-10-5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03.2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165 0 81,'-9'7'38,"2"5"-1,-5-1-13,3 7-13,-6 0-2,3 4-3,-6-1-2,6 5 0,-5-4-2,1-4-3,2 2-4,-1-9-16,7 1-16,8-12-2,0 0-2,0 0-3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14.1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378 1 145,'-17'-2'32,"4"2"-10,9 8-16,-11 0-1,8 16 0,-13-7-2,10 15 1,-12-8-2,3 13 0,-5-2-1,-1 1 0,-2 0 0,-2-2-1,2 2 0,1-10 0,1 1 0,1-3-2,7-4-1,-3-9-5,13 0-12,7-11-7,0 0-16,0 0-38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03.66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2 109,'0'-7'36,"0"7"0,8 0-26,1 5-3,0 3 0,7 2-2,-4 2-1,5 5 0,-2 2 0,3 3-2,0 2 0,-1 3-1,-5-2 0,4 3 0,-6 1 0,-1 2-1,-5-1 1,-3 1-1,-1-1 0,-9-1 0,-2 1 1,-4-2-2,-2 0-3,-3-6-3,2 2-26,-2-3-6,2-9-1,3-4-5,4-5-1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05.22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25 36,'0'0'26,"0"0"-3,0-10-4,0 10-1,0 0-3,0 0-2,0 0-4,0 0-1,0 0-1,6 0 0,-6 0-1,14 0 0,-3-1-2,1 0 0,3-2 0,5 1-1,0 0-1,1-1 0,0 1 0,-1 2 0,-2-1-1,1 1 0,-4 0 0,-1 0-1,-5 0 0,0 0-1,-9 0-1,9 0-3,-9 0-2,0 0-13,0 0-15,0 0-4,-10 8 0,-3-4-5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05.55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24 76,'0'0'36,"0"0"-1,0 0-12,0 0-15,0 0 0,5 0-2,4 0-1,0-3-1,0 3-1,5-1 0,1 0 0,3 1-1,4-1-1,0-2 0,3 2 0,-2 0-1,1-1-2,-1 1-3,-9-3-25,1 2-7,-4-2-2,-11 4-3,0 0-3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09.84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7 33,'0'0'26,"1"-9"-2,-1 9-5,0 0-1,0 0-4,0 0-2,0 0-5,0 8 0,-1-1-3,1 6-1,0 5 0,-2 1-1,-1 2 0,1 2-1,-2 1 1,2 1-1,-2-7 0,2 0-1,-1-4 1,2-4 0,1-10-1,0 7 1,0-7 0,3-7 0,0-3 0,4-4 0,3-1 0,-1-3 0,3-3 0,-1 1 1,1 0-1,1 1 0,-2 3-1,0 0 0,1 7 1,-4 0-1,2 6 0,-1 3 1,-2 2-1,-1 9 1,0 1 0,-2 4 0,1-1-1,-2 3 1,0-2-1,-3-1 0,2-3 1,-2-6-1,1 3 0,-1-9 0,0 0 1,12 0 0,-4-5-1,-1-5 1,3 0 0,-1-5-1,3 0 1,-1-1 0,-1 2-1,3 0 1,-4 2-1,-2 5 1,1 1-1,-8 6 1,14 0-1,-14 0 0,10 12 1,-4-1-1,-4 4 1,4 0 0,-3 3 0,-1 0-1,1-3 1,-3 3-1,0-7 0,0-1-3,0 0-2,0-10-14,0 0-17,7 0-1,2-8-3,2-3-1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10.3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150 36 92,'6'-7'36,"-6"-3"-2,0 10-19,-3-12-5,3 12 0,-11-5-5,1 5-2,-6 5 0,1 6-1,-2 6-2,1 0 1,-3 4 0,3 2-1,5 1 0,0-2 0,5-3 0,3-3 0,3-6 1,8-1-1,1-5 0,5-4 1,2-2-1,0-6 2,0-2-2,3-3 1,-7 0 0,2-2 0,-7 1 0,1-2-1,-7 4 1,-1 5-1,0 7 0,0-9 0,0 9 0,-10 5 0,5 5-1,1 1 0,2 5 1,2-3-1,0 3 1,6-2-1,5 0 0,1-7-1,5 2-1,0-8-4,8 2-12,-5-5-16,3-6-2,0-3-3,0-4-1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10.5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0 87,'0'0'35,"0"0"-2,0 0-20,0 10-2,7 0-5,0 1-2,2 3 1,-1 0-2,7-1-1,-3-2-1,2 0-2,1 4-11,-1-12-22,0-1 0,-5-2-5,5-4-1,-7-1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10.70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154 0 102,'-14'13'36,"-1"7"0,0-5-23,1 8-5,-4-2-3,3-1-5,4 1-33,-4-2-1,1-4-4,3-3-3,-1-6-2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33.31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 1 33,'0'0'27,"0"0"-4,0 0-5,0 0-2,4-4-3,-4 4-3,0 0-1,0 0-2,0 0-1,0 0 0,0 0-1,0 5-2,0-5 0,-2 11 0,-3-4-2,5 7 1,-3-5-1,3 5 0,-3-3 0,3 1 0,-1 0 1,-1-3-2,2-1 0,0-1 0,0-7 1,0 9-1,0-9 1,0 0-1,9 0 0,-9 0 0,14-5 0,-6-3-1,-1-2-3,1-3-3,4 3-14,-6-4-14,-1 1-2,1 0-1,-1-2-1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4:33.54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9 71,'-2'-7'37,"2"7"-2,0 0-19,-6-2-4,6 2-3,0 0-3,-2 9-3,2-9 0,0 16-2,0-6-5,-1-3-20,1 5-10,0-12-3,0 9-4,0-9-1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32.64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167 73 9,'0'0'18,"0"0"-2,0 0 0,0 0-2,0 0 0,0 0-1,0 0-1,0 0-2,0 0-1,0 0-3,0 0 2,0 0-3,9-3 0,-9 3 0,3-8-2,-3 8 1,6-11 0,-6 11-1,0-10-1,0 10-1,-4-13 1,4 13-1,-11-11 0,0 7 0,-1-1 0,1 0 0,-2 3-1,-1 2 1,-1 0-1,2 4 0,0 6 0,-1 1 0,3 4 0,-1 3 0,3 1 0,1 3 0,1-1-1,1-1 1,6 0-1,0-4 2,0-1-2,3-2 2,1-5-1,2 0 0,4-3 0,-3-3 1,7-2-1,-5 0 1,5-7 0,-4 0-1,6-4 2,-3-1 0,1-3-1,-2-3 0,0 1 0,-2-3 0,2 5 0,-5-3 0,-2 5 0,1 1 1,-4 4 0,-2 8-1,1-6 0,-1 6 0,-1 5-1,-5 5 1,1 3-1,0-1 0,1 6 0,1-4 0,1 4 0,2-3 0,5-1 0,-1-3 0,6 0 0,-4-4 0,3-2 0,-2 1-1,4-3-4,0-1-29,-2-1 0,-3-1-5,-6 0-1,14 0-4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27.8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28-1 81,'0'0'53,"0"0"-28,-18 0-9,18 0-6,-7 14-2,7 4-2,-2-6-2,2 12 0,0 5-1,7 6-1,0 7 1,3 7-2,2 2 0,0 10 0,3-1 0,-3 5-1,3-9 1,-3-1-1,0-9 2,-2-9-2,2-7 0,0-12 0,3-9 1,-3-9-1,3-2 0,-5-11 0,4-8 1,-2-5-1,5-2 0,-2-5 0,-5-3 0,4 8 0,-4 3 0,0 1 0,0 12 0,-10 12 0,14 0 0,-6 16 0,-4 10 0,1-1 0,3 3 0,4 4 0,-5-9 0,13-3 1,-3-8-1,0-10 1,5-6 0,0-14 0,2-9 0,0-9 0,1-4 0,-3-5 0,-3-2-1,-2-6 1,0 0-1,-10 5 0,6-1 0,-9 8 0,1 3 0,-5 7 0,8 7-1,-8 9-3,0 15-7,0 0-9,0 0-5,9 13-18,-6 4-38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35.76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32 10 5,'0'0'25,"0"0"-3,4-10-4,-4 10-1,0 0-4,0 0-2,0 0-1,0 0-1,0 0-3,0 0-1,0 0 0,-6 7-2,6-7-1,-4 8 0,1 0-1,-2-1 0,0 4 0,1 0 0,2 2 0,1-2-1,-4 2 1,4 1-1,1-3 1,0 1-1,0-3 1,0-3 0,0-6 0,9 9 0,-9-9 1,12 0 0,-7-2 1,2-1-2,1-5 0,0 2-2,-1-7-16,1 3-15,-1 0 0,1-4-5,-2 1 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36.00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3 70,'0'0'35,"-6"-5"-3,6 5-19,0 0-3,0 0-3,0 0-2,0 0-4,0 0-2,0 0-18,0 3-13,0-3-1,0 0-3,0 0-1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44.68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60 17 26,'0'0'23,"3"-10"-2,-3 10-3,0-8-1,0 8-2,0 0-3,0 0-3,0 0-1,0 0-2,0 0-2,0 0-1,-3 2-1,1 5 0,-2 2-1,1 1 0,-3 0 1,1 6-1,1-4-1,-3 5 1,1-4 0,3 2 0,-3-2 0,3 1-1,0-5 1,0 0-1,2 0 0,1-9 0,-5 10 1,5-10-1,0 0-1,0 0 1,0 0-2,0 0-5,0 0-23,0 0-3,8-1-1,-8 1-4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45.13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39 46,'-9'2'28,"9"-2"0,0 0-17,0 0 0,0 0-3,0 0-2,6 1 2,-6-1-2,13 0 1,-8-3 0,9 3 0,-5-3-2,4 1 0,1-1 0,0 0 0,1-1-2,3 0 0,-5-2 0,2 3-1,0 0-1,-1 0 0,-3-1 0,-2 3 0,0 1-1,-9 0 1,9 0-2,-9 0-3,9 1-16,-9-1-14,0 0-3,0 0-3,0 0-2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48.10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5 9,'0'0'19,"0"0"0,0 0-1,0 0-3,-2-6-1,2 6-1,0 0-2,0 0-1,0 0-2,0 0-3,0 0 1,0 0-2,0 0-2,0 0 1,0 0-1,0 5 0,0-5 0,6 11 1,-2 1-1,2-1 2,1 2-2,2 2 1,-2-1-2,2 0 1,-3 2 0,3-2-1,-1 2 1,1-4-2,1 1 1,-5 1 0,6-4 0,-5 2-1,3-4 2,-5 0-2,4-1 2,-8-7-2,9 11 1,-9-11 0,5 6-1,-5-6 1,0 0-1,0 0 0,0 0-3,0 0-4,0 0-26,0 0-3,0-6 0,0 6-4,-2-17 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48.44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218 1 70,'0'0'32,"-9"7"-1,1-4-19,2 5-2,-1-1-4,2 2 0,-4 4-1,-2 0 0,0 1-1,-1 1-1,0 1 0,-3-3-1,-2 3 2,2-1-3,0-2 1,-1-2-2,3 0 0,-1-1 0,6-2-3,-1-3-8,3 2-22,6-7-3,0 0-3,0 0-1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50.38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10 9,'0'0'27,"0"0"-3,0 0-5,0 0-1,0 0-4,-3 7-2,3-7-1,0 0-2,0 0-3,0 0 0,0 0-1,0 0-1,0 0 0,0 0 0,0 0-2,6 0-1,2 0 1,1 0-1,5 0 0,0 0 1,1 0-1,2 0 1,-2 0-1,0-1 0,-1 0 0,-2-1 0,-3 1-1,3 0 1,-4-3 1,1 2-2,-9 2 1,11-4-1,-11 4 0,0 0 1,6-2-2,-6 2 0,0 0-4,0 0-9,0 0-19,0 0-3,0 0-1,-5 0-3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50.75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68 1 52,'-7'-3'32,"7"3"-2,-8 0-13,5 6-7,3-6 0,-2 15-4,1-6-1,1 3 0,-3 3-1,3-1 1,-5 1-2,4 0 0,-4 0-1,2 1 0,-3-2 0,0-2-1,1-1 1,-1-3-4,2 1-4,4-9-26,-2 9-4,2-9 0,2 0-5,7-7 3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55.96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169 77 4,'0'0'3,"0"0"1,0 0-1,0 0 1,0 0 1,0 0 0,0 0 3,1 7-1,-1-7 2,0 0-1,0 0-1,0 0 2,0 0-2,0 0-1,0 0 1,0 0 0,0 0-1,0 0 0,0 0 1,0 0 0,0 0-2,0 0-1,0 0 1,0 0-1,0 0-1,0 0 0,0 0-1,0 0 1,3-5-1,-3 5 0,2-11 0,-2 11 0,3-10 2,-3 10-2,3-12 0,-3 12 0,3-14 0,-3 14 1,2-10-1,-2 10 0,0-12 1,0 12 0,-5-8-1,5 8-1,-8-3 1,8 3-1,-13 0-1,7 3 1,-5 3-1,-1 4 0,0-1 0,-2 5 0,0 1-1,0 0 1,-1 4 0,1 1-1,-1-2 1,6 1 0,0-1-1,1-4 1,2 1 0,5-3 0,1-4 0,0-8 0,1 11 0,-1-11 0,11 1 0,-5-1 0,6-5 0,0-1 1,0-3-1,2-1 1,0-3-1,1 0 1,0-4-1,-1 4 1,3-5-1,-6 4 0,-1-2 1,-1 5 0,-1 0 1,-2 3-2,-6 8 2,6-8-2,-6 8 1,0 0 0,-3 5 0,0 4-2,-3 2 1,-2 1 0,5 6 0,-4-2 0,2 2 0,2-3 0,2 2 0,1-6-1,0 4 2,1-7-1,2-2 0,-3-6-1,12 13 1,-12-13 0,11 8-3,-11-8-1,18 6-20,-12-6-12,4 0-1,-4 0-3,3 0-3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56.35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56 9 78,'2'-9'35,"-2"9"-1,0 0-24,-8-3-1,8 3-2,-13 7-4,10 2 0,-7-1-2,4 6 0,2-1-1,-2-1 1,1 4-1,4-5 1,1 3-1,0-5 0,1-2 1,5-1-1,3-2 1,-1-4-3,6 0-7,-3-4-24,3-7-1,-2 0-3,1-5-3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28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0 145,'0'0'33,"-5"-6"-11,5 6-15,0 0-1,-7 16-2,12-3-1,2 1 0,12 6-1,1-1-1,4 9 0,-2-8 0,3 9 0,-4-3 0,-1-2-1,-1-1 1,-4-1-1,-5-3 1,2 0-1,-5-4-1,-7-15 0,12 18-2,-12-18-2,13 6-11,-13-6-6,5-7-11,-3-10-28,0 2-24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56.54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11-1 101,'-12'0'35,"12"0"-3,0 0-25,0 0-2,0 0-5,0 0-5,0 0-27,0 5-2,0-5-4,2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5:57.2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34 39 17,'0'0'30,"0"0"3,-8 2-11,8-2-2,0 0-6,-1 7-1,1-7-5,0 0-2,0 0-1,-6 11-1,6-11-1,-5 10 0,5-10 0,-1 16-1,-2-8 0,3 4 0,-2 1 0,2-2 1,0 3-3,3-3 1,-1-2 1,4 2-1,1-5 0,1-1 0,0-4 1,-1 0-1,2-1 1,4-1-1,-3-4 0,-1-2 1,4-3-1,-4 0 0,0-5 0,-1 1-1,-2-2 1,-6-2-1,0-3 1,-3 5 0,-7-3 0,4 4 0,-6 3-1,-2 7 1,-1 2 0,0 3-1,0 6 0,2 4-1,4 8-3,-3-8-14,8 6-19,-3-4-1,7-1-3,0-11-5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00.42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229-1 36,'0'0'30,"-4"0"-9,4 0-1,-12 4-6,12-4-2,-16 12-2,9-4-2,-2 2-2,-2 3-1,-1 4-1,1 1 0,-3 6-1,-1 4 0,0 1-2,0 5 1,-2 1-1,2 3 1,-1-2-1,1 1 0,6 0 1,1 0-1,2-1 1,5-2 0,1-4 0,7-1-1,4-1 0,3-3-1,7-4-2,-3-7-11,7-3-20,1-2-3,1-5-3,2-4-2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01.62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17-3 14,'0'0'26,"-8"-1"1,8 1-9,0 0-4,0 0-3,0 0-2,0 0-3,3 8 1,-3-8 0,13 17 0,-10-7-1,9 5 0,-3 3-2,0 0 0,5 3 0,0 4-2,-4-4 0,1 6 0,1-2-1,0 2 1,-6-2-1,4 1 0,-4-1 0,-5-2-1,2 3 1,-1-2 0,-2-1 0,-2 0-1,-2-2 1,-4 2-1,-4-1 1,-2-1-1,-1 0 1,0 2-2,-2 0 0,-1-3-5,5 1-27,-2-3-3,1-3-1,2-2-4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06.94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0 28,'0'0'21,"0"0"-3,0 0-1,0 0-2,0 0-3,0 0-2,0 0-1,0 0-2,0 0 0,0 0-2,0 0 1,0 0-2,9 5 1,-9-5-1,0 9 1,0-9-1,5 18-1,-5-9 0,1 6 0,-1 0 0,0 2 0,0-1-1,0 2-1,-6-6 0,5 2-3,-2-1-9,3-13-23,-13 10-3,4-10-2,3-2-2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07.4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93-1 62,'0'0'32,"8"0"-1,-8 0-17,1 5-4,-1-5-4,2 16-3,-2-6 1,6 6 0,-1-4 1,-1 8-1,-2-6 0,5 7 0,-5 0 0,1 1 0,-3 0-1,0-1-1,0 4-1,-3-6 1,-6 2-2,3 0 1,-5-5 0,0-1-1,1-4 1,-3 1-1,0-3 1,-1-4-1,6-1-2,-4-4-1,12 0-10,-15-9-22,10-7-2,2 0-3,3-7-1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07.73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2 80,'0'0'35,"0"0"-1,-6-5-22,6 5-3,0 0-4,0 0-3,0 6 0,0-6-2,0 12-8,0-12-25,3 10 0,-3-10-3,0 0-3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08.9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 0 18,'0'8'26,"0"-8"2,0 0-15,0 0-2,0 0 0,0 10-3,0-10 1,0 0-1,1 6-2,-1-6-1,2 7-2,-2-7-1,3 11-1,-3-11 1,0 11-1,0-11 0,-3 8 0,3-8 0,-5 7-1,5-7-2,-6 9-11,6-9-17,0 0-2,-9 4-2,9-4-1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09.81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108 0 45,'-3'8'31,"3"-8"-2,-1 6-9,1-6-13,0 7 0,0-7-1,0 17-1,1-6 0,4 6 0,-2-3 0,3 5 1,-6 1-1,4 3-1,-4-5-1,2 4 1,-2-5 0,-2 1-1,-2-3 0,-2 0-1,-2-2 0,1 0 0,-3-3 0,0 0-1,1-1 0,-4-1 1,3-2-1,-1-2 0,2-3 0,1-1 0,1 0-1,7 0 0,-9-13-1,7 5 0,2-5 0,0-1-4,2 1-3,-1-6-21,7 2-7,-1-2-2,1 2-3,0-2-1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10.5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47 0 11,'0'0'19,"0"0"-8,0 4 4,0-4-4,0 0 2,0 0 0,0 0-3,0 0 1,0 0-2,0 0 0,0 0-1,0 0-1,0 0-2,0 0-1,0 0 0,0 0-2,-3 6 0,3-6 0,0 0 2,0 0-2,0 0 1,0 0-1,0 0 0,0 0 1,0 0-1,-7 6-1,7-6 0,0 0 0,0 0-1,0 0 1,0 0-1,0 0 0,0 0 0,0 0 1,0 0-1,0 0 2,0 0-1,0-6 0,0 6-1,0 0 1,-8-1-1,8 1 0,-14 1 0,14-1-1,-9 10 1,9-10 0,-6 11-1,6-11 1,0 8 0,0-8 0,0 0 0,5 6 0,-5-6 0,0 0 1,9-1-1,-9 1 1,0 0-1,3-8 0,-3 8-7,0 0-25,3-7-3,-3 7-2,0 0-5,0-9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28.6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312 0 138,'0'0'34,"-9"-6"-11,9 6-16,0 0-2,-13 10 0,13-10-1,-17 26-1,3-12-2,-1 9 2,-2-3-2,-2 8 0,-3-1 0,-3 9 0,-2-1-2,3 0 1,0 1-1,-3-2-2,10 7-6,0-14-11,2-1-6,5-14-20,10-12-32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13.95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164 0 20,'0'0'23,"0"0"-2,0 0-4,0 0-1,0 0-1,0 0-3,0 0-1,0 0-2,0 11-3,0-4-2,3 7 1,-3 4 0,3 1-1,-1 1 1,-1 7-1,-1-3-1,0 5 0,0-3 1,-3-2 0,-3-4-1,0 0 0,-2 0 0,-2-8 0,1-1 0,-5 0-1,3-5-1,-2-2 0,-1-2 0,0-2 0,2-2 0,-3-5-1,4-2 0,-1-5 0,4 3-3,2-8-3,6 5-16,0-6-14,5-1-2,4-2-3,3 1-2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14.17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13 97,'-6'-5'35,"6"5"-3,0 0-25,-5-8-2,5 8-2,0 0-1,0 0-2,0 0-2,0 0-10,5 0-20,-5 0-2,13 8-3,-5-3-1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14.46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65,'0'0'34,"4"8"-1,-4-8-16,11 4-9,-2-2 1,-1-2-1,6 0-2,-2 0-2,2 0-1,-1-2 1,1-1-3,-3 3-1,-2-2 0,-2 2-5,-7 0-10,10 0-19,-10 0-2,-2 5-2,-7 1-2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14.68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88,'0'0'35,"0"0"-2,0 7-25,0-7 0,9 0-3,-3 0-1,3 0-1,0 0-1,3 0-2,-1 0-1,1 0-13,-1 0-19,1 0-3,-1-2-1,3 0-3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14.9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 0 105,'0'0'36,"-7"4"-5,7-4-24,-3 10 1,0-2-2,3 5-2,-1-2 0,-1 7-1,2-3 0,0 3-1,-1-3-1,1 0 0,0 0-2,0-3-3,1 1-25,-1-6-8,0-7-1,0 0-5,0 0-1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16.84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 49 34,'0'0'32,"-3"-4"-2,3 4-12,0 0-3,0 0-5,-5 5-2,2 1-1,2 1-1,1 6-2,-2-2-1,2 4 1,-1 1-1,1 3-1,0-3 1,0 4-2,0-3 0,0-3 0,-2-4 0,2 1 1,0-11 0,0 9 0,0-9 1,0 0-1,0-4-1,0 4 1,0-13-1,2 1 0,-1 1 0,2-6-2,2 2 1,-1-2 1,2 1-2,0-2 1,2 1 0,0 1 0,4 0 0,-5 4 0,4 2 0,-2-1 0,3 2 0,-2 2 0,0 2-1,-1 1 1,2 1 0,-3 3 0,-1 0 1,1 0-1,-8 0 0,11 12 1,-5-3 0,0 3 1,-3 3 0,0-1-1,-2 5 1,-1 1 0,0-2 0,0 3-1,0 0 1,-4-3-1,2 1 0,1-5 0,-2 0-1,1-6 0,2 0 0,0-8 0,-1 9 0,1-9 0,0 0-3,0 0-3,6 0-19,-6 0-10,6-1-3,-6 1-1,12-11-5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17.21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10-1 64,'0'0'32,"0"0"0,0 8-10,0-8-16,0 0 1,0 0-2,-2 10 1,2-10-2,-1 16-1,-2-7 1,1 3-2,1 0 2,1 3-2,0-1-1,0-3 0,0 0 0,0 2 0,3-4 0,1-2 0,-4-7-1,14 0-2,-5 0-9,-1-6-22,1-5-1,-1-6-2,2-1-4,-4-1 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17.40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8-1 105,'0'0'33,"-9"0"0,9 0-27,0 0-1,0 0-2,0 0-5,0 0-27,1 4-4,-1-4-2,6 1-4,-6-1 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08.6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 36,'0'0'30,"0"0"-3,0 0-15,-8-6-3,8 6-2,0 0-2,0 0-1,0 4-2,0-4 1,0 0 0,12 11 2,-12-11-1,14 17 1,-3-9-1,2 3 1,3-1-1,2 4-1,0 0 1,5 0-1,-6-3-1,4 4 0,-3-7-1,1 3 0,-7-2 0,2-1 0,-5-4 0,-2 1-1,-7-5 1,10 6-2,-10-6-2,0 0-12,0 0-17,0 0-5,0 0-1,0-10-2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08.9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2 72,'0'0'35,"0"-6"-3,0 6-24,0 0-1,-9 2-1,3 3-1,-2 5-2,-1 0 1,-1 2-1,-3 5-1,1 1 0,-6 3 0,4 1 0,-1 2 0,0-3-1,0 0 0,1 0 0,2-6-1,-1 0-1,6-4-2,-2-5-6,4 2-25,5-8-2,-9 6-2,9-6-3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30.3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35 8,'-7'-17'64,"7"17"-10,0 0-30,0-12-8,0 12-3,0 0-4,0 0-3,0 0-1,9-9-2,-9 9 0,15 0-1,-15 0 1,17 9-2,-2-3 0,4 2 1,1 1-1,-1 1 0,1-1 0,4 2 0,-2-5-1,-3 2 1,1-2-1,-8 1 0,-2-2 0,-10-5 0,12 17 0,-12-17 1,0 16-1,-3-5 0,-11 4 2,2-3-2,-10 3 1,0 1-1,-3 2 0,-4 1 0,2 1 1,-2 0-1,0 0 0,2-3 0,3-1 0,4 0 0,6-1-1,-1-3 0,13 1-2,2-13 1,0 17-4,0-17-5,22 4-11,-5-2-11,5-2-27,2-2-20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0:30.54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102 0 46,'0'0'26,"0"0"-5,0 0-4,0 0-5,-6 1-3,6-1-3,0 0 0,-7 10-3,7-10 1,-7 13-2,6-4 0,-1 4 1,-1 0 0,2 1-1,-1 2 0,1 1 0,-4 3 2,-1-2-2,5 4 0,-4-5 0,0 4 0,1 0-1,1-2 2,-3 1-1,1 1 0,2-3 0,-1 2 1,-3-2-2,3-2 1,2 0-1,-1-5-1,-1 0 1,1-3 0,3-8-1,-3 10 1,3-10-1,0 0 0,0 0 1,0 0-1,0 6 0,0-6 1,0 0-1,0 0 1,0-6-1,0 6 0,3-13 1,0 4-1,3-2 0,0 0 0,3-2 0,0 0-1,3-3 0,2 5 1,-2-3-1,4 2 1,-3 4-1,-2-5 0,0 6 1,2 1 1,-5 2-1,1 2 0,-9 2 0,12-2 1,-12 2 0,9 1 0,-9-1 0,8 8 0,-8-8 0,3 15 0,-3-5 1,3-2-1,-3 2 1,0 3-2,2-3 2,-2 0-1,0 2 1,0-3-2,0-1 1,0-1 0,0 0-1,0-7 1,0 8-1,0-8 0,0 7-3,0-7-2,0 9-18,0-9-13,0 0-3,0 5-3,0-5-4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0:34.98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99 73 14,'0'0'18,"3"-7"2,-3 7-2,3-7-3,-3 7 1,2-9-4,-2 9 0,0 0-2,0 0-1,0-7-3,0 7-1,0 0-1,0 0-1,0-10-1,0 10 0,0 0-1,0 0 0,0-6-1,0 6 2,0 0-1,0 0 0,0 0 0,0 0 0,0 0 0,0 0 0,0 0 0,0 0 0,0 0 0,0 0-1,0 0 0,0 0 0,0 0 0,0 0 1,0-6-1,0 6 0,0 0-1,0 0 2,0 0-1,0 0 0,8-5 0,-8 5-1,0 0 1,0 0 0,0-10 1,0 10-1,0 0 0,0 0 0,0 0 0,0 0 0,0 0 0,0 0 0,0 0 0,0 0 0,0 0 0,0 0 0,4-6 0,-4 6 0,0 0 0,0 0 0,0 0 0,0 0 0,0 0 0,0 0 1,0 0-1,0 0 0,0 0 0,0 0 0,0 0-1,-4 0 2,4 0-1,-7 6 1,7-6-1,-7 15 0,-1-8 1,4 3 0,-3 1-1,-2 1 0,6 1 1,-4-2-1,1 2 0,-2 1 1,2 0-1,0 3 1,-2-3-1,2 3 1,-2-2 0,4 1 1,1 1-1,0-3 0,-2 3 0,5-2 1,0 3 0,0-3-1,5 2 1,-1-4-1,2 2 1,2-3-1,-2 1-1,2-3 1,-2-1-1,0-1 1,0 1-1,-6-9 0,8 10 0,-8-10-1,7 8-2,-7-8-6,9 0-27,-9 0-1,0 0-4,8-3-2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0:40.94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 8 27,'-8'-5'25,"8"5"-4,0 0-1,0 0-4,0 0-2,-9-3-2,9 3-3,0 0-2,0 2-2,0-2-2,1 12-1,4-3 0,1 2 1,0 2-1,3 2 1,2 0 0,0 3 0,-1-1 0,3-3 0,-4 3-1,0-3 0,-3-2 0,2-1 0,-4-1 0,-1-3-1,0 0-1,-3-7 1,3 6 0,-3-6-2,0 0-1,0 0-5,0 0-4,2-11-25,-1 3-1,-1-3-2,2-3-3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0:41.24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135-1 65,'0'0'36,"0"0"-7,-3 0-16,3 0-4,0 0-1,-9 5-3,9-5 1,-11 13-2,1-2-1,2-1 0,-4 1 0,0 5 0,-1-3 1,1 3-2,0-2 0,0 0-1,4-4 1,-1-2-2,5 2 0,4-10-3,0 0-4,0 0-14,0 0-14,0-5-3,4-5-3,5 1-1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0:41.64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18 7 71,'-8'-7'37,"8"7"-4,0 0-22,0 0-3,0 0 0,2 10-1,1 2-4,6 3 1,0 1-1,3 7 0,2-1 1,0 5-1,-1 1-1,-2-2 1,1 0-1,-2 2 0,-6 1 1,-2 0 0,-2-2 0,-5 0-1,-6-1 1,-2 0-2,-6-1 0,4-5-3,-2 1-6,-1-6-29,6-5-2,1-7-3,11-3-6,-4-7 4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0:50.84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153 6 24,'0'0'23,"0"0"1,1-7-6,-1 7 0,0 0-4,0 0-1,0 0-3,0 3-2,0-3-2,0 0 0,-6 8-2,6-8 0,-7 7-2,7-7 0,-14 13 0,3-5 0,2-1-1,-3 4 1,-2-1-1,2 0 0,1-2 0,-1 3 0,0-5 0,4 2-1,-1-2 1,3 1-2,6-7 2,-9 5-1,9-5 0,0 0 0,-2 8 2,2-8-2,3 7 0,-3-7 1,16 10 0,-7-5 0,0 1-1,2 0 0,1 0 1,-2 1-1,4-2 1,-2 2-1,1-3 0,-1 1 1,-5 1-1,7-1 1,-3-2 1,-4 0-1,3 0 1,-4-2-3,3 2-1,-9-3-7,10 1-26,-10-1-1,8 2-5,-8-2-2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0:51.32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57,'0'0'34,"0"0"-1,0 0-20,0 0-2,0 0-2,6 0-3,1 0-1,4 0 0,0 3-1,4-1 0,-1-2-1,3 4 0,-2-2-1,2 2 1,-2-2-1,2 3 0,-4-1-1,-1 2-1,2-1-1,-6-2-6,4 4-28,-7-2-1,-5-5-4,9 9-4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00.63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31 121 0,'0'0'7,"0"0"0,0 0-1,0 0 0,0 0-1,0 0 1,0 0 0,0 0-2,0 0 3,0 0-1,0 0 0,0 0-1,0 0 0,0 0-1,0 0 0,0 0 0,0 0 0,-7 1-1,7-1 2,0 0-2,0 0 1,0 0-2,0 0 0,0 0 0,0 0-1,0 0 2,0 0-3,0 0 2,0 0-1,0 0 0,-7 6 0,7-6 0,0 0 1,0 0-1,-2 7 1,2-7-1,0 0 1,-3 9-1,3-9 0,0 0 0,-1 8 0,1-8 0,-2 8 0,2-8 1,-4 13-1,1-7 0,3 1 2,0 0-2,0 3 0,0-4 0,0 2-1,0 0 2,0 1-1,0-9 1,0 12-2,0-12 2,0 13-1,0-13 0,6 13 0,-6-13 0,4 11 0,-4-11-1,8 14 1,-8-14 0,11 9 0,-11-9 0,12 5 0,-12-5 0,9 5 0,-9-5 1,12 4 0,-12-4-1,12 0 0,-12 0 0,14-2 1,-9 0-1,4-3 0,-2 2-1,3-2 0,-4-1 1,4 1 0,-2-2-1,1 0 0,-1-2 0,2 2-1,-1-5 1,-1 3 0,1-1 0,-3-3 0,5 1 0,-5-3 1,2 1 0,-4-3 0,-1 2 0,-3-3 0,0 2 1,0-1-1,0-1 1,-6 5 1,-1-3-2,-1 4 1,-4 2 0,-2-1-1,2 4 0,-3 3 1,-1 1-2,3 3 1,-3 0 0,1 5-1,2 4 0,-1 5 0,0 2 1,3 2-1,2 3 0,-1-1-1,0 5-4,1-6-25,5 1-6,-2-7-4,6-13-6,0 0 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02T14:54:08.50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02T14:54:39.24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30.6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282 0 121,'0'0'39,"0"0"-13,0 0-19,-5 12-1,5-12-2,-9 11 0,-6-4-1,5 9-1,-7-3 0,3 3 0,-8 4-2,0-1 1,0 3-1,0-1 1,0 2-1,-2-4-1,11 7 0,-6-9-1,4 8-5,3-6-13,5-6-7,-5-2-21,12-11-31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10.9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66 20 7,'3'-9'17,"-3"9"-1,0 0 1,0-5-2,0 5-1,0 0 0,-2-6-2,2 6-1,0 0-1,0 0-3,0 0 1,-9 2-3,9-2 0,-3 9 0,-1 0-2,2 4 2,-1 1-3,-2 7 1,2 4 0,2 7 0,-2 4-1,0 8 0,-2-3-1,2 3 1,0-1 0,0-3-1,-3-4 0,4-5 0,-1-4-1,2-6 0,-1-4 1,1-5 0,-1-4 0,2-8-1,-1 13 1,1-13 0,0 0 0,0 0 0,0-8 0,0 0 0,0-3-1,3-4 0,0 1 0,3-5-1,1 1 1,1-2 0,3 0-1,-1 1 1,0-1 0,3 5 0,-2 0 1,1 5-2,-3 1 1,0 4 0,-1 5 0,1 1 1,-1 7-2,-1 2 2,0 1-1,2 2 1,-3 1 0,0 1 0,-3-2 1,0 5 0,-1-5 0,-2 4-1,0-3 1,0 0-1,0-3 0,-3-1-1,1 1 0,2-11-1,-2 9-2,2-9-3,0 0-9,0 0-23,0 0-1,0 0-3,8-9-2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11.44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108 4 59,'0'0'36,"0"-8"-10,0 8-7,0 0-2,0 0-4,-11 2-3,6 5-3,-5-1 0,2 10-2,-4-1-1,1 8-1,-1 2 0,4 6-1,-2 2-1,2-1 0,2 4 0,2-1 0,2-1-1,2-1 2,0-4-1,3-4-1,0-1 1,5-2-1,-2-5 1,1-4-1,0-1 0,-3-4-2,7 0-2,-11-8-6,18 0-29,-9-3 2,2-9-5,1-2-3,-1-2 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11.70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 81,'0'0'38,"0"0"-2,1 6-21,-1-6-7,8 14 0,0-6-1,1 6-1,2-3-3,4 1 0,0 2-1,0-3-1,0 2 0,1-3-1,-3-1 1,0 1-1,-3-1-3,-2-4-2,1 3-23,-9-8-10,12 2-1,-12-2-2,5-4-4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11.93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170-1 114,'-12'9'38,"-1"8"-9,-5-3-18,4 5-4,-6 0-1,4 5-2,-7-2-2,8 1 0,1-3-2,-1-7-5,10 4-10,-1-9-22,6-8 0,0 0-5,3-3-3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12.26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7-2 77,'0'0'36,"8"0"1,-8 0-20,9 6-8,2 2-1,-5 0 0,8 6-2,-5 1-1,5 5 0,-2 3-1,0 5-1,-4 2 0,-1 3-1,-4 4-1,-3 0 1,0 2-1,-6-2 0,-3-1-2,-5-4-6,2 2-29,-6-6-4,0-1 0,-5-5-5,4-5-4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13.18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 41 31,'0'0'32,"-6"-2"-11,6 2-2,0 0-2,0 0-3,6-5-2,-6 5-3,17-6 0,-8 3-1,11 1-2,-3 0 0,3-1-3,1 0 1,0 0-2,-1 1 0,2 0 0,-4 0-2,-6-1 1,0 1-1,-1 1-2,-2 1-3,-9 0-19,0 0-11,3 10-4,-3-10-1,-10 8-4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13.41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44 96,'0'0'36,"3"-1"-5,7 0-22,1-4-3,4 0-2,2-2-1,4 4-2,1 1-2,0-3-6,1 4-27,2-3-3,-4 0-3,0-2-2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14.4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5 0 45,'0'0'36,"0"0"-3,0 0-19,0 0-3,0 0-1,-5 16-4,5 0-1,0 4-2,3 5 0,-3 2-1,2 2 2,-2-1-2,0-2 0,0-4 1,0-3-2,-2-5 0,-1-1 0,3-8 1,0-5-1,0 0 0,0 0 0,0 0-2,5-10 2,-1-2 0,2-2 0,0-7-1,4-2 0,-1-3 2,3-1-2,2-2 0,-1 4 0,3 1 1,-1 3-1,0 6 0,-1 6 1,-3 6-1,1 7 1,-2 10-1,-4 4 1,-1 3 0,0 3-1,-2 2 1,-2-2 0,1-5-1,-2-1 0,0-7 0,1-3 1,-1-8-1,8 7 1,-8-7 0,12-8-1,-3-3 1,2-1-1,0-4 1,1-1 0,1-5-1,-2 1 0,0 0 0,-1 3 0,0 3 1,-1 6-1,-3 3 0,-6 6 0,15 4 0,-13 7 1,2 7-1,-1 3 0,-1 0 0,-1 0 1,-1 1-1,0-3 1,0 0-2,0-6-2,0-1-5,0-12-25,5 11-4,-5-11-3,15 0-5,-1-3 4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14.9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129 40 94,'-2'-10'36,"2"10"-11,-15-15-17,15 15 1,-17-11-4,8 7 0,-3 4-2,3 8 0,-5 2 0,3 8-1,-1 0 0,3 6-1,1-1 0,1 0 0,5-4-1,2-1 1,0-5 0,5-2 0,5-7-1,1-3 1,3-2 0,-1-4 0,3-5 0,0 2-1,-5-2 0,3-3 1,-6 2 0,-1-1-1,-2 4 1,-4 1-1,-1 7 0,0-5 0,0 5 0,0 0 0,2 9 0,-1 0 0,2 2 0,3-1 0,2 1 0,3 0-1,1-4-1,2-3-5,4 2-21,2-6-10,0-2-2,-1-6-5,0 1 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15.18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1 97,'0'9'38,"0"0"-2,0-2-30,9 6 0,-4 0-1,5-1-1,3 4-2,2-3 0,-2 0-1,3-1-1,-4 1-4,3-6-8,-3 0-23,-3-4-4,1-1-2,-3-2-4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52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7 20,'0'0'37,"0"0"-4,0 0-7,0 0-10,0-12-2,0 12-3,0 0-2,0 0-2,0 0-2,0 0-1,0 0 0,0 6-1,0-6-1,-3 18 0,3-18-1,-5 24 1,3-5-1,-3-2 0,0 4 1,5 2-1,-2-1 0,-1 3 0,1 1 0,2 1 0,-3-1-1,1 1 1,-1-1-1,-6-2 1,9-2-1,0-5 0,-3 1 0,1-6 0,-1-2 0,3-10 1,0 0-1,-2 12 0,2-12 0,0 0 0,0 0 0,0 0 1,0 0-1,0 0 0,0-9 1,5-2-1,0-3 0,4-4 0,-1-3 0,-1-3 1,8 1-1,-6-5 0,6 1 0,-5-1 1,9 1-1,-2 4 0,-5-2 1,6 5-1,-9 3 0,11-2 0,-6 2 1,1 7-1,-3-3 1,0 6-1,1 5 1,-13 2-1,14 0 0,-14 0 1,20 18-1,-20-18 0,17 20 0,-17-20 0,14 15 1,-14-15-1,15 9 0,-15-9 0,10 8-1,-10-8-1,17 5-10,-17-5-9,0 0-9,5 14-26,-5-14-25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15.39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168-1 86,'-12'2'38,"1"7"0,-6 0-25,3 9-4,-1-2-2,0 6-2,-2-2-2,2-1-2,1 0-4,2-7-27,6 0-6,-2-3-4,8-9-4,-12 8 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33.03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161-1 20,'0'0'33,"0"0"1,0 0-14,0 0-2,0 0-2,0 0-3,0-8-3,0 8-1,0 0-3,0 6-1,0-6-1,0 20 0,0-3-2,0 2 0,0 6 0,2 0-1,-1 2 1,2 2 0,-1-2-1,-2 0 0,0-7 1,0 2 0,-6-5 1,1-1-1,-4 0 0,-2-5 0,-4 1 0,0-3 0,1-3-1,-1-2 0,-4-1-2,4-3 1,1 0-1,2-6-3,5-1-4,-3-5-29,10-4-2,0-6-3,10-2-4,0-4 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33.45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17 40,'0'-7'34,"0"7"0,0 0-20,0 0-2,0 0-1,0-10-4,0 10-2,0 0-1,0 0 0,0 0-1,0 0 1,0 0-1,0 0-1,0 0 0,0 0-2,0 0 1,0 0-1,0 0 0,0 0 0,0 0 1,0 5-1,0-5 0,0 0-6,3 12-28,-3-12 0,0 0-6,9 3-1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38.47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170 129 2,'0'0'7,"0"0"1,0 0 0,0 0-1,0 0-1,0 0 1,0 0-2,0 0 1,0 0-3,0 0 2,0 0-3,0 0 2,0 0-1,0 0 1,0 0-1,0 0 2,0 0-1,0 0 2,0 0 0,0 0 0,0 0-1,0 0 2,0 0-2,4-7 0,-4 7 0,6-14-1,-3 7-1,-2-3 1,5 0 0,-6-1 0,2 3-1,-2-4 0,0 4 1,-3-1-1,-3 1 1,-3 0-1,1 3 0,-3 0 0,-1 0-2,-2 4 1,2 1-1,-3 1 0,0 6 0,1 1-1,-1 5 1,4 0-2,-1 7 2,1 5-2,2-2 1,3 3 0,1 2 0,2-1 0,3-1 0,0-3 0,3-4 0,3-2 0,4-7 1,-3-1-1,5-4 1,-2-5-1,-1 0 1,4-3-1,-3-4 1,2-2 1,0-1-2,-3-4 1,2 1-1,-1-6 1,0 1-1,-3-5 1,4 2 0,-7 2-1,3-3 1,-4 5-1,1 2 1,-2 4-1,-2 4 1,0 7-1,0 0 0,0 0 0,0 12 0,-2 3 0,-2 6 0,4-1-1,0 3 1,0 1 0,3 0 0,0-2 0,4-7 1,1 0-1,4-6 0,-1-3 0,1-2-2,0 1-6,2-3-27,3-2-3,-1 0-4,0-5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41.80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25 18 11,'0'0'19,"1"-9"0,-1 9-1,3-5-2,-3 5-3,0 0 1,0-10-3,0 10-2,0 0-2,0 0-1,0 6-2,0 3 0,-3 2-2,3 6 0,-1 5-1,1 3 1,-2 5 0,-2 0 0,0-1 0,0 0-1,2-1 0,-1-3 0,2-4 2,-2-6-3,1-5 1,2-2 0,0-8 1,0 8 0,0-8 0,0 0 0,0-7 0,0 7-1,6-12 1,-3 0-1,2 2-1,0-4 0,1 2 1,1 2-1,1-2 0,-2 3 0,2 1 1,-8 8-1,10-11 0,-10 11 0,9-4 1,-9 4 1,0 0-2,11 8 1,-9 0 0,-1 1 0,-1 0 0,2 3 0,1-2 0,-2 0-1,-1 0 1,0-1 0,2-2-1,-2-7 1,0 13-1,0-13-1,0 5-1,0-5-6,0 0-25,0 0-3,0 0-4,0 0-2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42.19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41 0 59,'0'0'35,"0"0"1,0 0-20,5 8-5,-5-8-1,0 12-1,-5-2-3,5 1-1,-1 0 1,-1 3-2,-3-3-1,4 4 0,-2-2-2,-2 0-2,2-2-3,-3-4-22,0 2-11,6-9-2,-9 2-2,9-2-4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42.54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110 0 69,'1'6'36,"-1"2"-1,0 0-15,0 3-14,0 2 3,-1 0-1,1 5-2,-2-2 0,1 8-2,-4-3 0,2 3-1,-3-5-1,3 7 0,-3-4-1,0 0 0,-2-4-1,1-2 1,-1-3-1,0-1 0,1-6-1,-2-3-2,9-3-7,-16 0-28,12-9 0,-5-7-2,7-6-5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42.77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 15 108,'0'0'39,"0"0"-1,-3-7-29,3 7-2,0 0-1,0 0-5,0 0 0,0 0-6,0 0-27,0 0-8,0 0 0,0 0-6,3-8 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44.22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 0 25,'0'0'31,"0"0"-10,0 0-4,0 0-2,0 0-4,-5 11-1,5 0-2,-3 1 1,3 3-2,-1 2-1,1 0-1,-2 1 2,2 0-4,-2-2-1,-1-4-1,3 2 0,-1-8-2,1-6-5,0 7-13,0-7-16,0 0-3,-2-9-3,2 2 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44.51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66 72,'0'0'37,"0"-6"-2,8 4-23,-1-5-3,12 5 0,-6-3-3,10 0-1,0 0-1,6 0 0,-3-2-1,1 3-1,1-2 1,-2 3-2,-6-1 0,-1 3-1,-2 1-4,-6-3-23,-2 3-9,-9 0-5,11 2-1,-11-2-3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55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10 50,'0'-10'50,"0"10"-16,0 0-11,-2 8-8,2-8-5,-3 16-3,3-16-2,0 25 0,0-10-1,3 0-2,1 2 0,14 4 0,-6 0-1,7 1 1,1 3-1,2 5 0,0 0 0,-3-3 0,1-1 0,1 1 0,-3-5 0,-1 1 0,-3-2-1,1-6 0,-5-3 0,-1 1 0,1-4 0,-10-9 0,10 17 0,-10-17-1,5 14-1,-5-14-2,0 0-7,0 0-10,0 0-10,12-10-27,-7-7-21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45.81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10 43,'0'0'36,"-8"-10"-11,8 10-5,0 0-5,0 0-5,0 0-3,0 0-1,0 9-3,0-2 2,6 1-3,2 8 1,-2-3 0,5 7 0,-4-3 0,2 3 0,4 1 1,-4-1-1,1 0-1,1 0 0,-2-4 0,2 0-1,-3-2 0,-1 0 0,4-4 0,-5-3-1,-6-7 1,12 12-2,-12-12 0,5 5-3,-5-5-10,10 3-22,-10-3-2,2-4-4,-2-2-1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46.128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264-1 94,'-14'0'38,"10"0"-5,-4 2-24,-4 4-1,4 7-3,-6 0 0,4 9-1,-5-1-1,2 2-1,-6 5 1,2 2-2,-3-3 1,3 1-1,0-1-1,1-6 1,0-1-1,1-4 0,4-3-2,4-5-3,1 0-8,6-8-24,0 0-2,0 0-3,6-6-3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47.51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-1 10 24,'0'0'33,"0"0"-4,0 0-11,0 0-1,0 0-7,0 0-2,6 0-1,-2 0-2,6 0-1,-1 0 1,1 0-1,3 0-1,0 0 2,1 0-2,-2 0 0,3 0 0,-1 0-1,0 0 0,1 0-1,-3 0 0,-3-3 1,1 3 0,-3-2-2,1 0 0,-8 2 0,9-3-4,-9 3-3,0 0-25,0 0-5,0 0-3,0 0-1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47.79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22-2 62,'0'0'35,"-8"-1"1,8 1-20,0 0-6,-6 8-1,6 9-2,-2-1-2,2 5-1,0-2 0,0 2 0,0 0-1,0 2-1,0-7-2,-1 1-4,1-3-14,0 0-18,-2-7-1,2-7-5,-3 9-1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50.1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174 104 6,'0'0'14,"0"0"3,0 0 0,0 0 1,0 0-2,0 0-2,3-3-1,-3 3-2,9-10-2,-9 10-1,5-17-2,-4 9-2,-1-3 1,0 2 0,0 0-1,-1 2 1,-4-5-2,-6 7 1,5-1-1,-6 2-1,-2 3-1,-1-1 0,-2 2 0,2 5-1,-2 4 0,2 5 0,0 3 0,0 6 0,1 2-1,6 2 2,-1 1-2,8-4 1,-1 1 0,2-2 0,3-8 0,3 0 1,3-7-1,4-1 2,-3-6 0,4-1-1,1-4 0,-3-2 1,5-5-1,-2 0 1,1-6-1,2 1 0,-6-3 0,3-4 1,-2 0-2,-1-1 1,-6 3 0,5-2-1,-8 3 1,0 7-1,-3 1 2,0 12-3,0 0 2,-9 10-1,1 5 1,5 6-1,-5 6-1,4-3 1,1 1-1,1-2 1,2 0 1,5-5-1,5-6 0,-2-1 0,6-1 1,-1-7-2,1 2-1,-2-5-7,2 2-28,-5-2-1,3 0-3,-12 0-3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54.16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64 43 12,'0'0'21,"0"-11"0,0 6-4,0 5 0,-4-11-3,4 11-2,-5-10 0,5 10-3,-5-6-3,5 6 0,0 0-2,0 0-1,0 0-1,0 0 0,0 0-1,-4 10 0,2-1 1,2 5 0,-4-1 0,1 6 0,1 0 2,2 3-2,-3 0 1,0 2-1,-6-1 0,7-4 0,-2-1-1,-4-1 1,5-4-1,2-4 0,-2-2-1,3-7 1,0 0 1,0 0 0,0 0-1,0 0 1,0 0 0,4-8-1,2-2 0,2 1-1,-4-4 0,9 2 0,-3-3-1,-2 5 1,4-2-1,-1 1 1,-4 5 0,4-1 0,-5 6 0,5 0 0,-7 0 1,6 6-1,-4 1 0,1 2 1,-2-3 0,-2 2-1,1 0 2,1 0-1,-5-8 1,3 12-1,-3-12 0,0 9 0,0-9 0,0 10-2,0-10-5,0 0-17,-1 9-14,1-9-2,-3 8-2,3-8-3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54.46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35 0 66,'0'0'36,"0"0"-1,0 4-20,3 4-6,-3-8 0,0 10-3,0-10-1,-6 13-1,2-5-2,4-8-3,-10 15-20,10-15-12,-10 5-5,10-5-2,-8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54.84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111 0 81,'0'0'38,"0"8"-3,1-1-26,-1-7 1,0 17-2,0-8-3,0 5 1,2 0-2,-2 4-1,0-2-1,1 4 1,-1 2-2,0-1 0,0 2 0,0 2 0,-3-2 0,0-4 0,-6 1 0,6-4 0,-3-4 0,-3-1 0,0-8 0,0 1-1,-4-4 0,4-5-3,0-3-4,-3-6-15,4-2-16,1-5-2,2 1-1,4-6-4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55.20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 6 39,'0'0'35,"0"0"1,-2-7-14,2 7-10,0 0-3,0 0-3,0 0 0,-1 5-1,1-5-2,0 0 0,0 0 0,0 9 0,0-9 0,0 0-1,0 0 0,0 0 2,0 0-2,0 0-1,0 0 0,0 0-1,0 0-2,0 0-7,0 0-26,4 1-3,-4-1-2,0 0-2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1:56.72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32 67 24,'0'0'29,"0"0"-6,0 0-6,-10-7-2,10 7-4,0 0 0,0 0-3,0 0-1,0 0-1,0 0-1,0 0-1,0 0-2,-4-1 1,4 1-2,0 0 0,-11 5 0,11-5-1,-3 11 0,3-11 0,-3 16 2,3-9-2,0 3 0,2 0 0,-1-3 2,5 0-1,2-1 0,-1 1 1,4-3 0,0 0 0,-2-3 0,2-1 1,2 0-1,-2-4 0,-2-1 0,3-2 0,-1-2-1,-3 0 1,2-2-1,-5 1 0,3-2-1,-4 0 2,-4 0-2,2 2 1,-2-4 0,-2 5 0,-2 0-1,-6 1 1,4 1 0,-4 3-1,-4 3 1,3 1 0,-1 0-1,-2 0 0,1 5 0,-1 0 0,0 5 0,3-1 0,4-1 0,-4 2 0,8 1-3,-1-3-10,4 1-24,0 0 0,0-9-4,7 6-4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55.4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362 0 79,'-20'8'56,"8"-2"-22,-3 12-21,-2-12-4,5 11-2,-5-3-2,2 10-1,-7-3 0,5 5-2,-7 3-1,2-3 1,-2 2-2,-1-3 1,-1 1 0,1-3-1,1-2 0,4-8-1,6 1 0,2-5-3,12-9-8,0 0-10,4 7-8,16-10-30,-3-14-20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02T14:54:33.97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29.88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6 32 31,'0'0'27,"0"0"-2,-5-6-4,5 6-2,0-11-2,0 11-4,-1-8-3,1 8 0,0 0-4,0 5-2,0-5 0,0 8 0,0 3-3,3 2 1,0 4 0,0 0 0,5 1-1,-4 3 1,4 7-1,-2 1 1,3-2-2,-1 2 2,1-1-1,0 0 1,0 5-1,-3-4 1,3-3 0,-1-3 0,0-4 1,-4-1-2,-1-5 1,2-5-3,-5-8 3,6 8-2,-6-8 0,0 0-1,0 0 3,0 0-1,0 0 1,3 6-1,-3-6 0,0 0 1,0 0-1,1-11 1,-1 11-4,0-14 1,2-4-2,3 1 2,-2-4 0,3-3 0,1 0-1,-1-3 0,4-5 3,0 1 0,1 1 0,1-1 0,-3-2 0,2 0-1,-2 5 0,-1 6 2,-1 4-1,-4 2-1,0 4 1,-1 1-1,-2 4 1,0 7-1,0-9-1,0 9 0,0 0-3,0 0-4,0 5-13,0 2-19,1 3 1,-1 1-5,0 1-2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30.29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30 20 87,'-7'0'38,"7"0"-2,-15-9-22,15 9-4,0 0 0,-8-6-4,8 6 0,0 0-3,0 0-1,9-4-1,0 4 0,3-1 0,5 1-1,5 1 1,-1-1 0,2 4-1,1 1-1,-3-5-5,8 6-24,-7-5-9,-4 4-1,-3-5-4,-4-6-4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33.5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196 0 20,'0'0'32,"0"0"-3,0 0-10,0 0-2,-5 8-5,5-8-3,0 9-2,0-1-1,0-8-2,2 18 0,-2-18 3,7 22-1,-7-4-1,5 0 0,-4 1-2,1 4 3,-1 0-1,1 0 0,-2-3-2,0-5 1,-3-2-1,-2-5 0,-2 4 0,-1-6 0,-3-2 0,-1 2-1,-3 3 0,0-3-1,-4-4 2,1 8-2,1-9 0,-1 3-1,1-4 1,2 0-1,3 0-3,1-1-1,11 1-7,-9-16-25,11 1-3,2-2-2,5-2-3,2-12-5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33.97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17 20 57,'-10'5'35,"10"-5"-3,0 0-20,-6 2-3,6-2-2,0 0-2,0 0-3,0 0 0,2-7 0,-2 7-1,4-7-1,-1 1 1,-3 6-1,7-7 0,-7 7 1,0 0 0,0 0-1,0 0 1,0 0 2,0 0-2,0 0 1,0 6 0,0-6-1,0 0 1,0 8 1,0-8-2,0 0 1,0 0-2,0 0-2,0 0-30,3 4-4,-3-4-1,0 0-5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0.327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257 150 0,'0'0'4,"0"0"-1,3 8 1,-3-8-1,0 0 1,0 0-1,0 0 1,0 0-1,0 0-1,0 0 0,0 0 2,0 0 0,0 0 2,0 0 2,0 0-2,0 0 1,0 0 0,0 0 0,0 0-1,0 0 0,0 0-2,0 0 1,0 0 0,0 0-2,0 0 1,2-4 2,-2 4-2,0 0 0,0 0 0,0 0-1,0 0 1,0 0 1,0 0-1,0 0 0,6-10 0,-6 10 0,3-14-1,-3 14 1,3-15 0,-3 7-2,0-2 0,0 0 0,0 0-1,0-1 0,-1-1 0,-2 2 0,3 10-1,-13-16 1,6 8 0,-2 0 0,-2 4 0,-3 0 0,-1 0 0,-2 4 1,0 3 0,-1 4 0,-3 0-2,1 4 1,0 0 0,2 5 0,1 2-1,2 2 1,1 0-1,3 2 0,5 7 1,2-3 0,1 7-1,3-5 0,3 0 1,3-2-1,3-7 3,2-1-2,-1-9 0,6 0 0,-1-2 0,0-7 0,0 0 0,2-7 0,0-5-2,1-2-1,-1-6 2,0 6 1,-2-12-2,0 4 1,-1-2-1,0-3 0,-4 5 2,-2-1-1,0 5 0,-4 0-1,-1 1 1,-3 3 0,0 3 0,0 5 0,0 6 0,0 0-1,-4 4 1,1 4 1,1 7-1,-3 6 0,5 0 0,-1 5 0,1-1 0,1-4 0,6-3 0,-3 3 1,2-9 2,2 3-4,-2 0 2,3-3 0,0-4-4,2 0-3,3-1-29,-2-3-2,-2 3-8,0-4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2.35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 17 37,'0'0'36,"0"0"-9,0 0-8,0 0-3,-3-9-5,3 9-3,0 0-3,0 0 0,0-8-1,0 8 1,0 0-3,0 0 1,0 5 0,0 5-2,-1 2 2,1 8-3,-2 2 1,1 5 0,-1 4-1,-1 5 1,3-12 0,0 6 1,-1-7-2,1-9 1,0-14 1,0 12-1,0-12 0,0 16 0,1-24-1,2 15 1,-3-7 0,6-6-1,-6 6-1,6-11 2,1 2 0,-4-6-2,1 6 2,2-7-1,-1-1 0,-2 7 1,-3 10-1,9-12-1,-9 12 1,8-3-1,-8 3 1,9 0-1,-9 0 1,6 5-1,-6-5 1,8 6 1,-5 1-1,-3-7 1,4 8-2,-1 2 2,-3-2 0,0-8-1,5 10 1,-5-10 0,1 9-2,-1 0-2,0-4-2,0-5-15,0 8-17,0-8-2,0 0-5,0 6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2.60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4-1 45,'8'3'36,"-5"5"0,-3-8-23,0 0-5,0 9 3,0-9-5,0 13-3,0-2-1,0 0-10,0-11-26,-9 13-3,9-13 0,-6 0-2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2.96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46 0 69,'0'0'38,"3"15"-11,-3-7-21,4 4 2,-2-3-1,4 7 1,-3-8-3,0 12 2,-2-11-2,4 0 0,-5 1 1,0-3-3,-3 8-1,3-15 1,0 0 1,0 0-3,-9 35-1,9-35 2,0 0-2,0 0 1,-23 36 0,23-36-6,0 0-21,0 0-12,-18 24-1,8-24-7,1-8 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3.18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32 0 93,'-8'8'41,"1"-5"-4,7-3-31,-12 5-2,12-5-2,0 0-1,-5 8-3,5-8-33,5 2-4,-5-2-2,6-2-2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57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255 109 57,'0'0'62,"9"0"-22,-9 0-21,0 0-5,12-2-4,-11-8-3,7 5-2,-5-6-1,3 1-2,-6-5 1,5 3-1,-5-4-1,-6 6 0,-8 0 0,-1 4 0,-5 5 0,-8 2 1,-4 10-1,0 4 1,0 7-1,3 4 0,5 3 0,7-1 0,11 2 0,8-2-1,11-4 1,10 2 0,6-5-1,2-1 1,2-2-1,1 0 0,-5 1 1,-5 0-1,-7-1 1,-2 3-1,-9-2 1,-4 1 0,-8 0 0,-3-2-1,-7-1 2,-4 0-2,-5-5 1,-4 2 0,-2-3-1,-1-7 1,-1 1-1,5-5 0,1 0-1,7-5 0,5 1-1,5-6-2,10 10-8,11-14-9,6 8-3,4-2-8,10 2-34,1 0-24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56.2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19 55,'0'0'66,"-7"-12"-26,7 12-22,0 0-7,0 0-2,0 0-3,0 0-3,7-9 0,-7 9-1,20 0-1,-8 6 0,3-3 0,4 5 0,1 0 0,-1 0 0,1 1-1,6-2 1,-6 1-1,2-1 0,-5 1 0,-5-2 2,3 2-2,-15-8 0,9 18 0,-9-18 0,0 21 1,0-21-1,-14 20 0,4-8 1,-2 1 0,-3 3-1,-4-5 1,-1 2-1,6-1 1,-8 2-1,2-4 0,6 3 0,-3-3 0,2 0 0,5-4-1,10-6 0,-19 12 0,19-12-3,0 0-2,0 0-12,0 11-6,0-11-16,24 0-27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5.27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 35 65,'0'0'37,"0"0"-13,0 0-9,0 0-3,14 0-3,-4-4-1,6 4-3,-3-3 0,9 3-1,-4-6-1,8 4-2,-5-3 2,5-3-2,-4 4-1,-1 1 0,-1 3-7,-5 0-29,-3 1-3,-3-1-1,2 1-5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6.75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11-1 33,'0'0'34,"-9"0"-16,9 0-3,-3 7-3,3 1-3,0-8-2,9 14-3,-5-5 1,7 7 2,-3-4-1,7 6-2,-1-2 1,1 3-1,0-3-1,0 5 2,1-6-2,-1-5 0,-1 4-1,-4 1 0,1-1 0,-2 2 0,-1 1-1,-1-5 0,-1 3 1,-1-3-2,1-1 2,-6-11-7,6 15-9,-6-15-23,9-10 1,-6-2-9,0 2 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7.04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255 0 57,'-8'4'39,"0"2"-2,-1 2-23,0 1-4,0-1-2,-5 2-1,2 3-2,-2 2-1,1 5 0,-3-6-1,1 3 2,-2 6-2,0-1-2,2 7 2,0-6-3,1-7 2,1 4-2,2 2-1,2-6-8,4-7-31,1 6 2,4-15-4,-7 7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8.21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0 46 24,'0'0'34,"0"0"0,0 0-22,0 0 1,0 0-2,6-4-2,-6 4-2,18-1-2,-9-1 1,7 1-2,-3-4 1,4 3-2,0 0 0,-2-3 0,0 4-1,1 1-1,-4-1 0,0 1 0,-4 0-2,1-3-5,1 2-26,-10 1-7,11-6-1,-8-5-3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8.44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44-1 47,'-11'16'41,"7"-8"-3,-1 6-20,-2-1-9,5 4 0,-2 2-1,2 6-2,-1-4-2,1-2-1,2 1-4,-4 2-30,4-7-5,4-2-5,-4-13-1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9.53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137 103 49,'0'8'39,"0"-8"-7,4-4-17,-4 4-4,3-11-4,-3 3-2,2 0-2,-2-3-1,2 2 1,-2-4 2,0 6-2,-7-2-1,3 1 1,-4-2-2,-2 4 1,-1 1 0,0 3-1,-2 2-1,-1 2 0,0 7 1,2 4-1,0 7 1,3 3 0,-2 5-1,6-4 1,2 4 1,-1-2 0,4-8 1,0-2-3,6-3 1,0-3-1,3-2 1,0-3 0,2-5-1,3 0 0,-2-5-3,0-5 5,-1-3-4,5 1 2,-3-8 0,0 1 0,-4 1-1,2-4 0,-2 5 2,-1 3-1,-2-2 2,-3 2-3,-1 1 1,-2 13 1,0-11 0,0 11-1,0 7 0,-2 4 0,0 4 1,2-2 0,0 7 0,0-2-1,0 1 2,2-3-1,3 0 1,2-3-2,-1-3 0,2 0 0,4 1 1,2-9-4,3 7-12,1-13-23,3 2-2,-2-9 0,0 7-5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51.23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5 25,'0'0'34,"0"0"-7,0-8-6,0 8-5,0 0-4,0 0-3,0 0-3,-6 9-1,5 0-3,1 6 0,0 1 1,0 14-1,0-3 2,0 2-1,0-2-1,0-1 0,0-1 1,0 1 1,0-3-3,0-23 0,0 16-3,0-16 3,0 13-1,0-13 2,0 0 0,0 0-1,0-12 0,0 12 1,3-11-2,0 1 1,-2 0-1,-1 10 0,10-18 0,-6 8-1,2 3-1,0-3 2,-6 10 2,11-8-2,-11 8 0,14-1-2,-8 2 2,0 3 3,2 2-3,-2 6 2,0 0 0,-3 3-1,0-1 0,0-8-1,-3 7-1,0 5 2,3-6-1,-3-12-6,6 10-20,-6-10-9,0 0-3,6 6-1,-6-6-2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51.443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29 0 76,'0'0'39,"0"15"-4,-5-5-24,4-1-1,-5 2-4,3-2-3,0-1-5,-7 8-20,9-3-12,1-13-4,0 0-3,0 0 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51.730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72 1 93,'1'14'37,"-1"-6"-11,3 3-16,-3-3 0,0 7-1,0-1-2,0-2-4,0 3 1,0-3-1,-3 2-1,3-14 0,0 0-3,-10 36 2,10-36-2,0 0-1,-19 30-1,19-30-15,0 0-18,0 0-5,-30 36 2,16-38-7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51.951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 0 108,'0'0'39,"0"0"-4,0 0-28,-3 0-2,-1 5-2,4-5 0,-6 8-4,6 5-17,3-7-18,-3-6-4,7 9 0,-7-9-2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56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 0 62,'0'0'64,"8"10"-26,-8-10-21,0 0-5,-5 15-3,-15-9-3,13 4-2,-13-4-1,6 8-1,-6-3 0,-2 8-1,-2-8 1,2 5-1,-5 0 0,5-1-1,-2 1 1,0-1-2,11-4 1,-1-3-2,9 3-2,5-11-8,0 0-10,0 0-9,17-11-24,-2-3-28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52.906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13 111 38,'0'0'36,"0"0"-9,-4 0-17,4 0-2,0 5-1,0 4-2,0-9-3,9 16 0,-2-6-1,1 3 2,4-5-1,2 3 2,0-7-1,1 2 0,-1-4 0,-1 0 1,0-2-1,2-2 0,-3-4 0,2-4 0,-5 2 0,2-4-2,-2-4 1,-3-1-1,-5-4 1,-1 3-1,-1-4 0,-7 5 0,-4 0 0,-3 2 1,-2 7-1,-4 2 0,-1 4-1,4 2 1,-5 9-1,3 3 1,5 1-1,3 4 0,3 4-4,-2-5-29,11 5-5,2-8-2,7-2-3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53.859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102-1 63,'0'0'38,"0"0"-2,0 0-19,0 0-5,0 0-2,0 0-3,0 0-2,0 0-1,0 0-1,0 0-1,-7 9-1,7-9 0,-8 10 0,1-3-1,-1 1 0,-1-1 0,-2 1 0,2 2 0,0 3 0,0-4 0,1-1-1,2 0 1,-2 2 0,7 1 0,1-1-1,0-10 1,0 0 0,1 12 1,-1-12 0,14 10 1,-5-4-1,-1 2-1,4-1 2,0-1 0,0 2 0,-1-3 0,1 4-2,-1-4 1,-3 0-2,4-2 2,-3 4-1,-1-3-5,-8-4-5,16 6-24,-16-6-3,11 0-3,-11 0-2,0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54.135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2 0 74,'0'0'38,"0"0"-4,-3 7-20,3-7-4,2 8-4,-2-8 0,11 15-1,-5-7-1,6 4 0,-2-5 0,-2 4-2,4 1 0,-1-5-2,-2 0-4,0 3-28,-3-4-3,5-6-5,-3 4-2,2 2-1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54.742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35 132 99,'0'0'37,"-7"7"-3,5-1-26,-3 6-3,4 1-1,-4 1-2,5 2 0,-1-4 1,1 5-2,1 7 2,7-2-2,-2-2 1,6-2-1,0-5 3,2 0-1,1-1-1,2-10 0,1-2-2,2-7 1,-1-5-2,5-3 0,-4 0 0,3-7 0,-2-4 0,-3 5 2,-2-8-1,-6 1 0,-5 3 2,-5-3-1,-3 1 0,-9 1 0,-7 2 1,-1 3-1,-5 6 0,-1 7 1,0 5-1,-3 1 1,1 7-2,1 5 2,7 9-1,0-2-1,3 4-1,5-1-2,8 0-8,-2 0-28,6-3 0,1-6-6,10-5-1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02T14:56:45.56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5:02:45.014"/>
    </inkml:context>
    <inkml:brush xml:id="br0">
      <inkml:brushProperty name="width" value="0.00441" units="cm"/>
      <inkml:brushProperty name="height" value="0.00882" units="cm"/>
      <inkml:brushProperty name="color" value="#5FA326"/>
      <inkml:brushProperty name="tip" value="rectangle"/>
      <inkml:brushProperty name="rasterOp" value="maskPen"/>
      <inkml:brushProperty name="fitToCurve" value="1"/>
    </inkml:brush>
  </inkml:definitions>
  <inkml:trace contextRef="#ctx0" brushRef="#br0">7 35 40,'-1'-9'32,"-1"0"-8,2 9-3,-1-11-6,1 11-3,-2-7-5,2 7-1,0 0-1,0 0-1,-1 6-2,1-6 1,0 16-2,0-2 0,0 3 0,1 3 0,1-2 0,-2 3 0,1 0 1,-1-3-1,0-5 1,0-2-1,0-1-1,0-1 1,0-2-4,0-7-6,0 0-26,0 0-2,2-6-4,-2-3-1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02T14:54:31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39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7 19,'0'0'21,"0"0"1,0 0-5,0 0-1,-3-7-1,3 7-2,0 0-1,0 0-1,0 0-2,0 0-2,0 0-1,0 0 0,0 0-3,-8 12 1,8 2-2,0 0 0,-2 5 0,2 5-1,-1-1 2,-1 3-1,-1-3-1,2 0 0,-2-5 0,-2-1 0,2-2-1,3-4 1,-1-5 0,1-6 0,0 0 0,0 0 0,0 0 0,0 0 0,1-13 0,2 0-1,3 1 0,-3-5 0,3-1 0,4-2 0,-1 0 0,3-2 0,0 1 0,2-1 0,0 3-1,1 2 1,0 1 0,0 6 0,-4 5 0,1 5 0,-1 0 1,-2 5-1,0 5 1,0 5 0,-4 0 0,-1 3 0,-1 0 0,2 0 0,-5 2 0,2-6 0,-2 2 0,0-5-1,0 0 1,-2-4-1,2-7 1,-3 7-1,3-7 1,0 0 0,0 0-1,0 0 0,0-9 0,5-5 0,-1 2 1,2-6-2,2 0 1,3-4-1,-2 2 1,1 1 0,-1 4 0,4 3-1,-1 1 1,-1 5 0,-2 6-1,1 0 1,-2 3 0,-2 6 1,2 1-1,-1 4 1,-2 0-1,-2 1 1,2 1 0,-4-1 0,1 2 0,-2-1 0,0-2 0,0 1-1,0-1 0,-2-1 1,-3-3 0,4-1-1,1-9 0,-5 11 0,5-11-2,0 0-2,0 0-4,0 0-18,0 0-10,6-12-4,4 7-2,-1-8-1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39.2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0 102,'0'0'36,"2"6"-1,1 2-25,-3-8-2,0 18-1,-3-11-2,1 4-1,1-2-1,1 1-1,0-4-2,0-6-1,0 10-4,0-10-3,0 0-15,6-2-13,-6 2-2,3-16-1,-2 6-3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39.3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22 85,'-6'-10'35,"6"10"-3,-8-12-18,8 12-5,0 0-8,0 7-18,0-7-14,5 10-4,4-5-2,1 0-2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3:57.2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14 244 38,'9'-15'58,"-9"15"-12,0 0-29,0 0-4,12-8-3,-12 8-1,0 0-2,0 0-1,0 10-2,0-10 0,-9 17-1,9-17-1,0 23-1,0-23 0,0 20-1,5-5 0,2-1 0,0-2 0,0 0 0,8-2 0,-5-3 0,7 3 1,-5-1-1,3-5 0,4-1 0,-2-3 2,0 0-2,5-1 0,0-1 1,0-7-1,0-5 0,-3 1 0,1-3 0,2-4 1,-7 3-1,-3-2 0,0-4 0,-10 1 1,-2-3-1,0 1 0,-12-3 0,5 3 0,-10-3 0,2 1 0,-2 6 1,-2 0-1,4 5 0,-2 5 1,0 2-1,2 4 0,-2 4 1,-2 0-1,-1 8 0,3 4 1,-2 1-1,-1 10 0,6-2 0,-3 7 0,-1-3 0,6 5-1,-2-5-1,9 3-2,-10-4-12,10-1-6,3 1-9,2-6-28,0-1-27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39.8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5 102,'-3'14'36,"0"2"0,0-1-28,3 5 2,-3-5-3,3 3-2,0-3-1,0 1-1,0-8 0,0 2-2,0-2 1,0-8-1,3 5 1,-3-5-1,0 0 0,6-8 0,-1-1 0,1-3-1,0-1 1,0-3-1,5-2 0,-2 3-1,2-4 1,1 6 0,-1-2 0,1 5-1,-2 4 1,0-1 0,2 4 1,-3 3-1,2 0 1,-4 4 0,2 6 0,-3 3 0,2 1 0,-2 2 1,-1 2-1,-1 4 0,-2-2 0,-1-1 0,-1-1 0,0-3-1,0 0-2,0-6-4,0 4-21,0-13-12,0 7-1,0-7-5,3-3-2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44.1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439 18 30,'0'0'23,"0"0"-3,0 0-1,3-8-3,-3 8-4,0 0-2,0 0-1,0 0-1,0 0-2,0 0 0,0 0 0,-7-9 0,7 9-2,-16-1 1,7 1-2,-6 0 0,0 1 0,-5 2 1,-3 2-2,-1 1 0,-4 2-1,-2 2 0,-4-2 0,2 2 0,0 0-1,2 2 1,2-4-1,5 1 1,2-3-1,6 1 1,7-2-1,8-5 0,-9 9 0,9-9 0,5 8 0,4-2 0,4-2 0,4 1 1,6 0-1,1 1 0,2 3 1,3-4-1,-3 5 1,-1-2-1,-4 3 0,-1-2 0,-8 2 1,-4 1 0,-5 2 0,-3-1-1,-6-2 1,-7 4-1,-3-3 1,-9 1 0,2 2-1,-3-3 1,-1 2-1,1-1 0,0 2 1,5-3-1,1 2 0,5-4 0,4-2 0,-1 4-1,7-5 1,-2 0 0,7-7 0,-6 11 0,6-11-1,0 9 1,0-9 1,15 8-1,-5-6 1,6 2-1,5-3 0,3-1 1,7 2-1,1-2 1,6 0-1,-1-2 0,1 1 1,0-3-1,-3 2 1,-2-1-1,-1 0 1,-4 0-1,-2 1 0,-5-1 0,-4 3 1,-6-2-1,1 1 0,-12 1 1,9-1-2,-9 1 0,0 0-4,0 0-24,0 0-9,0 0-1,-12 0-6,-2 0-2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46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21,'0'0'33,"0"0"-1,0 0-9,0 0-6,0 0-3,0 0-3,0 0-2,0 0-2,0 0 0,-3 0-2,3 0-1,-6 11-2,3 0 0,-2 0-1,2 5 0,-3-2 1,4 4-1,1-4 0,1 4-1,0-8 1,0 3 0,3-5 0,3 0-1,-6-8 1,11 9 0,-4-5-1,-1-4 0,4 0-2,-3-3-2,5 2-12,-2-8-19,-3 1-2,2-3-2,-1 0-3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46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 94,'0'0'35,"-9"-2"-2,9 2-25,0 0-4,0 0-1,0 0-4,0 0-17,0 0-15,0 0-1,5 0-7,-5 0 2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51.9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48 4,'-9'-5'11,"9"5"4,0 0-2,0 0 2,0 0-3,-10-4-1,10 4 0,0 0-2,0 0-1,0 0 0,0 0-2,0 0 1,0 0-2,-3-8 0,3 8 1,0 0-2,0 0-1,8-3 0,-8 3 0,14-4-1,-2 1 0,-1 0 0,7 0-1,0 1 1,4-1 1,-3 0-2,1-1 0,-2 2 0,2 2 1,-4 0-1,-3 0-1,-2 0 1,0 2-1,-11-2 2,10 7-1,-10-7 0,3 9 0,-3-9 1,-1 12 0,-7-4-1,1 1 2,-7 1-1,0 4-1,-3-1 0,-1 2 1,-3 1-2,1 1 1,0-2-1,3 2 0,2-5 0,1 3 0,4-5 0,4-1 0,-1 0-1,7-9 1,-1 11-1,1-11 1,4 10 0,3-7 0,2 2-1,0-2 1,3 0 0,0-1 0,-1 2 1,1 0-1,-1 1 0,-4 1 0,3 1 1,-4-1-1,1 2 0,-4 2 1,-3 0-1,0 3 0,0 0 1,-3-1-1,-4 5 1,1-1-1,-5 2 0,3-1 0,-1 1 0,2 1-1,-1-2 1,0 0 0,2-4-1,2 3 1,-2-8 0,-1 4 0,4-2-3,3-10-7,-7 5-25,7-5-2,0 0-3,0 0-3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52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87,'0'0'35,"0"0"-2,0 0-25,-5 4-1,5-4-2,-4 13-2,-2-4 0,4 5-1,-1-6 0,2 4-1,-1 0 0,2-2 0,0 0 0,2-1-1,-1-4 2,-1-5-1,14 10-1,-8-7-1,3-2-4,-1-5-15,2-1-14,4-5-3,0 1-1,-5-6-5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6:52.7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10-1 113,'0'0'37,"-10"-1"-3,10 1-27,0 0-4,0 0-1,0 0-5,0 0-24,0 0-7,6 3-4,-6-3-3,7 2-1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02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24,'0'0'32,"0"0"-9,0 0-3,-1-6-5,1 6-1,0 0-6,0 4 0,0-4-2,4 10-1,-1-5 0,3 5-1,-1-1 2,4 3-2,-3 0 0,5 5 0,-4-4-2,4 4 1,-3-4-1,2 3 1,0-3-2,-1 2 0,-2-4-1,-1 0 1,-1-1-1,1-2 0,-6-8 0,6 12 0,-6-12-3,5 9-3,-5-9-5,0 0-23,0 0-2,0 0-2,4-11-2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02.4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16 40,'2'-8'37,"-2"8"-3,0-8-15,0 8-3,0 0-3,-5 4-4,-3 0-1,1 6-4,-2 4-1,-4-1 0,0 2 0,-1 4 0,-1 1-1,-1-1-1,1 1 0,3-2-1,0-5 1,1 4 0,4-7-1,-1-2 0,3 0-1,5-8-3,-3 7-2,3-7-5,0 0-24,0 0-2,6 0-1,-6 0-3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02.8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0 92,'0'0'33,"0"0"-7,0 4-18,0 3-2,0-7 2,0 17-3,-3-6 0,3 3-1,0 0 0,-1 2-1,-2 1-1,0-3 0,-3 1-2,3-3-1,-4-2-4,7-10-20,-7 6-8,7-6-5,0-5-1,0-4-4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7:17:19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1085 3,'0'0'5,"8"-7"2,-8 7 1,9-6 2,-9 6 2,13-3 0,-7-3 0,4-1 2,-3 2-1,2-2-3,1-4 0,2 2-3,-2-3-1,3-4-1,-3 2-2,2-3 0,1 0-1,0-1-2,1 0 2,-3 2-2,1-1 0,0 1 0,2-1 0,-2 0 0,-3-1 0,3 0 0,2-1 0,-2-1 0,-1 1 1,-2 0-1,6-1 0,-5 1 1,2 1 2,-3 1-2,5-1 1,-7 1-1,4-3 1,-3 2-1,1 0 0,1-1 0,-2-2-1,1 3 1,-1-3-1,-1 2 0,1 2 0,0-4 1,-4 6-1,4-3 0,-1 4 1,0-1-1,0 1 0,-1-1 1,2 5-1,-4-6 1,4 5 0,-2-4-1,2 4 0,-2-2 0,-2 0 1,1 4-1,1-3 0,-3 3 0,2 2 0,1-4 0,-3 3 1,0 1-1,1 0 0,0-2 0,0 1 0,-2 3 0,2-4 0,-2 3 0,-2 6 0,6-13 0,-5 7 0,1-3 1,-1 0-1,1 0 0,1-3 0,-1 1 0,-1 0 0,2 0 0,-1 0 1,-2 3-1,0 8 0,1-11 0,-1 11 0,0-7 0,0 7 0,0 0 0,0 0 0,0 0 0,0 0 0,0 0-2,0 0-1,0 0-4,0 0-14,0 0-22,0 0-9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03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16 54,'0'0'34,"0"0"-1,0 0-17,0-7-2,0 7-4,0 0-1,12-3-2,-3-1-2,2 4 1,4-1-1,3 1 0,2 0-2,3 0 0,0 0-1,-2 0 0,-1 3-1,-2-1-1,-2 1 1,-3-2 0,-3 1 0,-10-2 0,7 5 0,-7-5 0,0 9 0,0-9 1,-14 11-1,5-4 0,-3 1 0,-2 2-1,-1-1 0,0 0 1,1 2-2,2-4 1,1 1 0,1 2 0,2-2 0,2-2 0,3 3-1,0 0 1,3-9 0,0 12 0,0-12 0,7 11 0,-7-11 0,14 10-1,-6-6 1,-1 4 0,1-1 0,-3 3 0,-1-3 0,-1 5 1,-1 1-1,-2-1 0,0 4 0,0-3 0,0 2 0,-2-5 0,-1 3 0,2-2 0,1-2 0,0 0 1,0 1-1,0-3-1,-2 3-2,-4 0-8,-2-2-25,-5 0-3,-4 5-3,-1-7-4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14.4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65 25,'0'0'24,"3"-3"-1,-3 3-2,0 0-3,6-10-1,-6 10-5,9-8-1,-9 8-2,7-9-1,-7 9 0,10-10-2,-10 10-1,4-9 1,-4 9-2,5-8 0,-5 8-1,0 0-1,-11-7 0,0 6 0,-2 1 0,-4 0-1,-1 2 0,-4 4 0,-2 0-1,1 4 1,2 0-1,4-2 0,3 2-1,5 0 2,1 0-2,8-2 1,5 0 0,4 2-1,3-1 1,4 2 0,2-1 0,-1-1 1,1 0-1,-3 0 1,0-1 0,-4-2 0,-2 2 1,-9-8 0,5 14 1,-5-14-1,-5 14-1,-4-8 1,-3 3 0,-2-4-1,-3 0 0,-1-1 0,-2-2-1,2-1 0,-2-1-1,3 0 0,2-1-3,8 1-4,-4-3-18,11 3-13,0 0-2,15 0-2,-1 0-3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14.6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0 117,'8'11'37,"-8"-11"-2,0 15-27,0-8-3,0 1-1,0-2-3,0-6-4,0 14-22,0-14-10,0 0-4,11-9-1,-4-5-4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15.0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0 112,'0'0'38,"0"0"-2,3 7-27,0 7-2,-3-1 0,0 6-2,0 4-1,0 5 0,0-2 0,0 3-2,-3 1 0,3-4-1,0 1 0,-1-1 0,1 0 0,-2-6-1,2-3 1,0-2-1,3-3 0,2 0 0,-5-12 0,14 10 1,-5-10-2,4-1-3,3-3-3,-3-8-11,4 4-22,-2-9 2,1 4-5,-10-2-4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15.2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1 124,'-7'-1'39,"7"1"-1,-14 0-29,14 0-2,0 0-2,8 0-1,2 1-3,4 1 1,3-2-2,3 2-1,4 1-3,-3-3-15,4 0-19,-4 0-1,0 1-3,-4-1-4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15.4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0 121,'8'10'36,"-8"-10"0,0 0-32,0 0-4,0 0-24,0 0-11,0 0-1,7 0-4,-7 0-3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17.8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40 44,'0'-10'30,"0"4"-5,0-6-4,0 12-3,-5-12-4,5 12-3,0 0-1,0 0-3,0 0-2,-8 5 1,4 4-2,-1 7-1,1 4 0,-2 5 0,-2 6-1,0 4 1,-2 3-1,0 3 0,1 1 0,-1 1-1,-3-4 1,3 2-1,-2-7-1,1-4 0,3-2 0,-1-6 1,3-3-1,0-9-1,3-1 1,3-9-3,0 0-1,-3-3-4,7-5-11,6-9-18,-1-5-3,1-7-2,4-3-1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18.1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20 95,'0'-9'38,"0"-3"-9,0 12-18,0-8-2,0 8-2,0 5 0,0 5-3,0 6-1,3 5-1,-2 3 0,4 5-1,0 3 1,-1 1 0,2 0 0,0 1 0,0-2-1,2-2 0,-3 0 0,1-1-1,-2-5 1,1 0 0,-2-1-1,2-4 0,-4-5-1,1 1 0,1-5-2,-3-10-3,4 7-29,-4-7-3,5-8-3,-5-6-2,0 0-3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18.4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0 113,'-7'7'37,"7"-7"-9,0 0-20,0 0 0,0 0-2,6 2-2,3-2-1,-1 0 0,1 0-1,2 0-1,-1 0-1,4 0-1,-3 0-7,5 0-29,-2 0 0,0 0-5,0 0-2,-4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18.8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94,'5'13'39,"-4"-5"-4,9 7-24,-6-2-4,4 4 0,-1 2 0,5 2-3,0 1 0,-1 0-1,0-2-2,4 3 1,-3-3-1,2-1-1,-5-2 1,3-4-1,-5-3-2,1-2 0,-2 2-7,-6-10-24,0 0-6,0 0-1,9-10-5,-7-1 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7:17:22.2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0,'0'0'10,"0"-9"-2,0 9 2,2-10-3,-2 10 1,0 0-1,6-5 3,-6 5-3,9-4 0,-9 4 0,9 0 0,-9 0-3,12 2 2,-2 2-2,-4-1-2,3 3 0,0 0 2,0 3-2,5 0 0,-2-1-2,0 3 2,3-2 0,1 2-2,1 2 1,1-1 1,0 1-2,2 1 0,0 2 2,3-2-2,-4 2 1,3 0 1,-1 1 1,-1-1-1,1 1 1,-4 0 0,3-2 0,-3 4 1,-1-2-2,0 3 1,0 0-1,-2-1 0,1 2 1,-2 0-2,0 1 0,1-3 0,-3-1 1,2 1-1,-2-2 0,1 1-1,-1-3 2,-3 2-1,1-3 0,1 2 0,-2 0-1,3-2 1,-4 0-1,2 0 1,-1-2-1,0 3 0,1-4-1,-2 3 1,4-4 1,-5 2-2,5-1 2,-2-2-1,0 2-1,0-2 2,-1-1-1,4 1 0,-4 0 0,1-3 0,2 2 1,-4 0-1,5 0 0,-4-3 0,3 0 0,-4 0 0,1-1 0,0 1 0,-1-2 0,1 1 0,-1-2 0,-7-2 0,13 6 0,-13-6 0,10 8 0,-10-8 0,9 12 0,-9-12 1,8 8-2,-8-8 1,8 13 1,-7-4-2,2-4 2,-1 4-2,-1-1 1,1 1 0,-2-3 1,3 1-1,-3-7 0,3 15-1,-3-15 1,1 8 0,-1-8 0,5 9 0,-5-9 0,6 11 0,-6-11 0,5 7 1,-5-7-2,7 8 1,-7-8 1,8 12-2,-8-12 2,4 8-1,-4-8-1,2 9 2,-2-9-1,2 6 0,-2-6-1,0 8 1,0-8-1,0 7-1,0-7-5,0 8-10,0-8-27,0 0-11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19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293 0 101,'0'0'39,"-10"0"-1,0 4-25,4 8-5,-7 1 0,4 6-3,-4 0 0,-3 2-1,0 2-1,-4 2-1,-2-1-1,1 1-2,-2 1-2,-3-5-7,5 1-28,0-5-3,2-2-1,4-7-5,4-6 2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0.0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6 53,'9'-7'39,"-9"7"-2,0 0-18,0 0-7,0 0-1,0 0-4,0 0-2,-5 7-2,5-7 0,-12 9 0,3-1-2,-3 2 0,-2 0 0,-3 1 0,2 1-1,-2-1 0,-1 0-1,3 0 1,1-2 0,2-1-1,6 0 1,1-3 0,5-5 1,-2 12 0,2-12 0,10 11 0,2-6 1,2-1 0,2 2-1,0-3 1,2 4 0,-3-4-1,0 3-1,1-3 1,-3 3-1,-2-1-1,-3 1-1,1 2-6,-9-8-27,3 10-2,-3-10-3,-2 11-5,-5-9 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0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94,'0'0'37,"0"0"-2,-5 11-25,10-4-3,6 2-2,5 3 1,3-2-2,3 3-1,1 1 0,3-2-2,-1-1 1,-1-1-3,-4 1-3,-5-6-25,2 2-9,-3-4-2,-2-3-2,-3-5-3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0.9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1 94,'0'0'38,"-5"5"-3,2 9-24,3-4-5,0 10 1,-3 2-1,2 5-1,-1 3-1,-2 7 0,-1-4-1,4 5-1,-6-1 0,1 1 0,2-1-1,-1-2-1,-1-6 1,2-3-1,1-6 0,-1-4 0,1-4 1,3-12-2,0 0 1,0 0-1,0 0 0,0-13 0,3-2 1,2-4-1,1-5 0,3-4 1,-1 0-1,4-1 1,0 4-1,2-1 0,3 6 1,-2 2-1,2 8 1,0 6 0,-2 4 1,2 1 0,-2 8-1,-1 0 1,-4 6 1,-1 2-1,-1-1 1,-3 1-1,-5-1 1,-3 2 0,-8-4 0,-3 4 0,-6-5-1,-7 4 0,2-7-2,-8 1-2,7 1-11,-6-9-25,8-2-2,1-5-4,8-5-3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2.5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223 171 25,'0'0'35,"0"0"-7,6 3-7,-6-3-1,0 0-3,4-5-5,-4 5-3,11-13 0,-6 5-4,1-1-2,0-3 1,-3-2 0,3 2-2,-3-4 0,-3 2 1,0 1-2,-1-2 1,-7 4 0,0 1 0,-5-1 0,-3 5-1,0 2 1,-1 3-2,-5 1 1,4 8 0,-2 7-1,1 7 0,-3 9-1,2 2 1,1 6 0,2 3 1,3 3 0,2-2-1,3-2 0,7-5 0,2-3 1,8-2 0,4-7 0,5-1-1,6-9 0,1-1 1,2-2-1,3-4 1,0-2-1,0-3 0,0-2-1,-3-2-2,1 1-3,-7-6-19,4-1-13,-5 1-3,-3-1-1,0-2-4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2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0 102,'0'0'39,"-9"0"-2,9 0-26,0 8-5,2 2-1,4 1-2,1 2 1,4 3-1,1 2-1,2 3 0,3-3-1,-2 2 0,2-4 0,-3 1 0,-2-5-3,0 1-3,-3-5-6,-1-1-29,-1-5 1,-2-2-3,-5 0-4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3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209-1 89,'-10'-1'40,"1"2"-3,-1 4-21,-3 9-7,0 0-2,1 5-3,-5 4-1,-3 0 0,0 3-1,2 0-2,-2-1-1,0-4-5,10 1-32,-3-8 1,9-5-5,4-9-3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3.4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10 111,'-11'5'38,"11"-5"-2,0 0-30,4 1-2,6-1 0,3 0-1,4-2 0,3 0-1,3-1 0,-2-1-1,0 3 0,-1-1 0,-3 1-2,-6 0-2,-1 1-9,-10 0-26,0 0 0,0 0-4,-6 7-3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3.6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 97,'0'0'39,"0"0"-1,4 0-30,8 0-2,4 0-2,3-2 0,3-2-2,4 1-1,-3 0-5,-2-2-33,3 3 0,-7-2-3,-2-1-3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4.5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229 366 70,'-11'-9'37,"2"4"-1,-8-4-25,7 6-1,-7-5-1,2 6-3,-5-2-1,5 4-1,-4 3 0,4 4-2,-2 2 0,2 6-1,1 5 0,2-2 0,3 1-1,0 2 0,6-2 1,3-1-1,0-5 1,6-1-1,3-4 0,6-5 1,1-3-1,2-1 1,2-8 0,4-1 1,-4-4-2,6-4 2,-5-2-1,2-5 0,-3-3 0,-2-4 0,-1-6-1,-2-2 1,-3-4-1,-3 1 0,-1-1 1,-5 3 0,2 7-1,-2 6 1,-3 8 0,0 5 0,0 8 0,0 7 0,-8 7-1,8 8 1,-3 5-1,2 9 1,-1 7-2,-3 4 2,4 5-1,-2-1 0,1 2 1,1-2-1,-1-5 0,-1-2 0,2-6 0,1-2 0,-3-5-1,3-2 1,0-4-3,0-8-4,7 2-29,-7-12-4,0 0-3,0 0-4,5-5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7:27:02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8.0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62 60,'0'0'36,"-4"-9"0,4 9-18,0 0-6,-7-7-2,7 7-3,0 0 0,0 4-4,0 4 2,3 5-3,5 6 0,-2 7-1,3 3 1,2 7 0,0 7-1,1-4 0,-1 2-1,-1-4 0,1-5 0,-2-4 0,-3-5 0,-1-6 0,2-8 0,-4 0 1,-3-9 0,6 9 1,-6-9-1,0 0 0,7-1 1,-7 1-1,6-14 1,0 4 0,-2-7 0,4-5-1,1-4 1,2-4-1,-2-7 1,5-1-1,-2-3 0,3 0 0,-1-2-1,0 6 1,-2 2-1,0 9-1,-1 4 1,-4 6 0,1 4 0,-5 4-1,-3 8-1,0 0-2,0 0-5,-5 3-21,2 11-8,-7 0-3,0 4-3,0-1-1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8.3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40 120,'-14'0'36,"14"0"-7,-6 0-20,6 0-2,0-5-2,0 5-2,13-3-1,-4 2-1,4-6 1,6 0-2,2 1 1,0 2-1,5 2 0,-3-2-3,5 4-9,-6 0-25,0 0 0,-5 4-3,-2 2-5,-8 2 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8.6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0 95,'-5'-2'38,"5"2"-3,0 0-23,-10 5-3,8 4-1,2-9-4,-6 12-2,4-1 0,2-2 0,0-1-1,5-1-1,-5-7 0,11 10 0,-2-4-3,-3-6-3,8 0-11,-5-6-18,1-1-3,1-7-1,0 1-4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8.8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51 86,'-9'-17'38,"1"1"-1,2 7-18,-2-1-6,8 10-5,0 0-4,-7 4-5,7 5-8,0 1-27,7 4-1,-2 5-1,3-1-6,-4 2 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9.1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1 92,'0'0'39,"10"8"-2,-10-8-21,3 15-2,-3-15-6,0 16-2,0-8-2,-5 6-1,-3-4-1,1 3-2,-4 0-7,-4-5-30,5 4-2,-4-7-2,3-4-4,2-1-2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9.5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154-1 115,'0'0'39,"5"6"-2,-5-6-31,3 18-1,-3-6-1,4 5 0,-1 0-2,2 5 1,-4-1 0,2 3-2,-3 0 2,0-3-2,-3 3 1,-1 1 0,-7-4 1,1 2-1,-6-1-1,1-5 0,-2 1-1,-3-6 0,2-3-2,1-9-3,4 0-7,-4-14-27,9-2-3,-1-8 1,9-5-6,0-5 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29.7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0 131,'0'0'40,"0"0"-1,0 0-32,0 0-2,0 0-2,0 0-2,0 0-4,5 11-28,-5-11-9,0 0-2,0 0-3,0 0-3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41.4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32 23,'0'0'36,"0"0"-7,-8 0-7,8 0-3,0 0-7,0 0-2,3-7-2,3 6-2,2-6-1,4 6-2,0-4 0,8 2 0,0-1 0,3 4-1,4-1 0,2 1-1,0 0-1,2-1 1,-4 1 0,-3 0 1,-1 0-2,-6 0 0,-6 1 2,-2 2-1,-9-3 1,0 10 0,-5-6-1,-7 3 1,-5 3-1,-4 3 1,-2 2-2,-1 1 1,1 1-1,-2 0 0,4 0 0,4 0 0,2-1-1,6-5 1,3 1-1,4-1 1,2-1 0,2 0 0,2-1 0,4-1 1,0 0-1,1 0 0,-2 2 0,3-2-1,-4 0 1,1 3 1,-4 1-1,2 2 1,-4-1-1,-1 6 0,-1-2 1,-5 6 0,-3 0 0,-2-1 0,-1 0-1,-2-2-2,2 4-3,-2-12-15,5 0-18,0-4-3,9-8-2,-6 0-4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41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84,'0'0'40,"2"7"-1,-2-7-21,0 0-11,0 0 1,-3 10-5,0 3 0,-2-4-2,0 6 0,1-2 0,1 4 1,-2 1 0,4-2-1,-1 0 0,2 1 0,2-5 0,4 1-1,-2-2 1,2-6-1,2-5-2,1 3-4,0-9-17,4-4-16,-3-1-2,4-8-3,-3-4-3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42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 96,'-9'-1'41,"1"0"-2,8 1-19,-12 0-15,12 0-2,0 0-1,0 0-3,-6 11-7,6-11-31,0 0 0,9 8-3,-9-8-4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7:31:31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44.2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31-1 33,'0'0'38,"0"0"-8,-6-4-9,6 4-5,0 0-3,0 0-4,0 0-4,0 0 1,0 0-3,0 4-2,0-4 1,8 10-1,1-6 1,2 2 0,-1 3-1,5 1 1,2-3 0,3 0-1,-2 2 0,-1 2 1,1-1-1,-2-4-1,-1 2 1,-3-1-1,-4-2 1,-8-5 0,10 8 0,-10-8 0,2 6 0,-2-6 1,-5 11 0,-2-7-1,-4 4 1,-3 1-1,-1-1 0,-3 2 0,-7 1-1,7-1 0,-5 3 1,2-2-1,4-2-1,0 1 1,4-2 0,0 0-1,7-3-1,-3-3-4,9-2-5,0 0-22,0 0-7,0 0-2,12-1-3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44.5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312-1 11,'2'6'35,"-2"-6"3,-6 7-15,6-7-2,-12 6-3,12-6-4,-19 8-4,7 0-2,-5-5-2,-1 5-2,0-1 1,-7 4-3,3-3-1,-4 5 0,1 0 0,-1 0-2,5 1-4,-3-5-27,7 4-7,2-3-2,4-5-2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0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183 134 33,'0'0'34,"0"0"-9,0 0-6,0 0-4,0 0-3,0 0-3,0 0-2,3-5-1,-3 5-1,5-8 0,-5 8-1,6-13 0,-6 13-1,8-13 0,-4 4 0,-4 9-1,6-11 1,-6 2-1,3-2 0,-3 1 0,-4 0 0,-1 2-1,-1 2 0,-4-5 0,-1 5-1,-3 1 1,4 5 0,-6 0-1,1 7 0,-2 3 0,0 5 0,-2 5-1,3 4 2,0 2-2,2 0 1,3 1-1,1-4 1,7-2-1,-1-2 1,4-5 0,5-3-1,1-3 2,6-4-1,4-3 1,-1-1 0,8-5 0,-5-5-1,2 0 1,0-3-1,-2 1 0,0-3 1,-3 0-1,-5-1 1,0 1-1,-5 2 1,-1-1 0,-1 5 0,-3 9-1,0 0 0,-4-3 0,-1 6 0,-1 11 0,-1 1 0,1 3-1,-1 1 1,3 0 1,4-3-1,0 1 0,0-3 0,9-4 1,-3-1-2,5 0 1,-2-3-1,3-1-3,-3-1-10,2-2-25,0 1-1,-1 2-3,-4-5-3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0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7 77,'3'-8'40,"-3"8"-4,0 0-21,-5 0-5,5 0-3,-9 8-1,5-1-3,1 3-2,-2-2 2,2 2-2,1-1 0,2 0-1,0 1 1,0-1-2,5-2 2,-5-7-1,8 12-4,-8-12-6,18 2-26,-9-2-1,2-4-5,-4-6-2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0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5 95,'-6'-6'38,"6"6"-4,0 0-25,-10 2-5,10-2-2,8 14-7,-8-14-21,8 13-11,2-3 0,-2 0-4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1.0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0 94,'6'12'39,"-5"-6"-4,-1-6-23,0 15-4,-1-7-1,-1 4-3,-4-2-1,2 2-1,-3-2-2,-3-3-4,5 5-18,-5-7-16,0-4-2,4-1-3,6 0-3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1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215 0 79,'0'0'40,"8"3"-3,-5 4-18,-3-7-11,1 13-2,-1-13 3,0 18-6,0-4 1,2 1-2,-2 4 1,-2 4-1,-2 2 0,-1 5-1,-3-4 0,-1 3 1,-1 3-1,-1-4 0,-3-3-1,1-8 0,-1-1 1,0-3 0,-1-1-1,3-3 2,-4-8-2,4 3 0,-1-4 0,-1 0-1,2-7-4,-4-7-7,12 3-29,-7-11 0,11 0-3,0-8-3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1.6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20 105,'0'0'41,"-11"-12"-4,11 12-26,-7-9-4,7 9-2,0 0-2,0 0-1,0 0-1,-3 7 0,3-7-1,0 11-5,4-2-27,-4-9-7,6 8-3,-6-8-3,6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3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14 45,'0'0'38,"-4"-8"-11,4 8-5,0 0-5,0 0-5,0 0-3,0 0-2,-8-6-1,8 6-2,0 0 0,-4 9-1,0 1-1,3 1 0,-2 7-1,-2 0 0,4 1 0,-2 5 0,1-5 0,1 0-1,-4-4 1,2-2 0,3 0 0,0-3-1,0-4 0,0-6-3,0 10-3,0-10-15,0 0-17,0 0-1,-4-7-4,0-1-1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4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58 73,'0'0'38,"0"-8"-5,0 8-21,0-7-2,0 7-2,15-6-1,-1 3-1,1 2 0,4-2-3,7 3 1,1-3-1,5-2 0,0 0 0,3 3-1,-3-3 0,-3 1-1,-2 0 0,-4 1-2,-4 3-7,-9 0-28,2 0-2,-12 0-5,8 0-2,-8 0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9:43.9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203 134 8,'0'0'12,"9"10"1,-9-10 7,0 0 1,0 0 1,9 4 1,-9-4-4,0 0-5,0 0-3,0 0-3,13 5-1,-13-5-1,0 0-2,0 0 0,13-6-1,-13 6-1,11-15 1,-9 3-1,4 1-1,-3-2 1,1 5-1,-4-8 0,2 7 0,-2-2 1,-2 1-1,-2-2 0,4 12 0,-20-13 1,9 6-2,-6 3 1,1 1 0,-3 1 0,5 2-1,-5 0 1,1 5-1,-1 1 1,3 7-1,-3 4 0,4 4 2,-1 2-2,3 4 1,0 2-1,4 5 1,1-4-1,3 2 1,3-1-1,2 1 1,2-5-1,9 1 0,-2-3 0,4-5 0,0 0 0,5-4 0,-1-8 0,0-1 0,1-7 0,4 0 1,-3-9-1,3-6 0,0-5 0,-2-2 0,-3-5 0,5-4 1,-5 1-1,-3-7-1,-1 5 1,-5 2 0,-3 7 0,1-1-1,-6 7 1,0 17 0,0-12-1,0 12 2,-13 4 0,7 6-1,-3 5 1,5 4-1,1 2 1,3 7 0,0 4 0,3-5-1,7 4 1,1 1-1,5-5 1,-3 2-1,4-6 1,1-7-1,-1-1 0,1-2 0,-3-9 0,0-2 0,3 1-2,-7-3-1,6 0-7,-4-3-9,-2-1-6,-2 2-13,4-1-34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4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5 76,'0'0'38,"-6"-5"-1,6 5-21,0 0-3,0 0-5,0 0-1,0 5-3,3 3-1,9 5-1,-2-1 0,4 6 0,0-1 0,1 1 0,3 0-1,-7 3 1,7-2-1,-5 0 1,0-1-1,-2-3 0,-3-2 0,2 0-2,-5-3 2,2-2-1,-2 0 0,-5-8-4,3 7-3,-3-7-20,0 0-11,0 0-2,0 0-3,0 0-2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5.2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0 94,'0'0'38,"0"0"-3,0 0-22,-9 0-6,9 0 0,-4 5-3,4-5-1,-14 18 0,8-4 0,-8 3-1,0 5 1,-5-1-1,-1 3 0,-2 3-1,1-5 0,1-3 0,-1 1-1,6-4-1,-1-4-4,13 0-24,-3-7-8,6-5-3,0 0-5,2-5-2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7.2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6 43,'0'0'30,"0"0"-7,0 0-2,0 0-6,0 0-2,-6 0-3,6 0-3,0 0-2,0 0 1,0 0-2,9 1-1,-9-1 0,15 0 1,-1 0 0,0 0-1,1 0-1,3 0 1,1 0-1,2-1 0,-4 0-1,1-1 0,-1 2 1,-2 0-1,0-2 0,-3 1-1,-2 1 1,-1 0-1,-3 0-1,-6 0-3,9 1-12,-9-1-19,0 0-2,0 0-3,0 0-4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7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10 89,'-8'-9'39,"8"9"-5,0 0-18,-6-2-7,6 2-1,-3 8-2,2 6-3,-4 2 0,5 2 0,0 3-1,-3 2 1,2 1-2,-1-2 0,0-2 1,1-2-2,-1-4 1,-2-2-3,4-4-6,0-1-28,0-7-3,0 0-2,0 0-4,0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7:59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170 114 47,'0'0'30,"0"0"-6,0 0-4,0 0-4,6 0-2,-6 0-3,9-7-2,-9 7-3,6-12-1,-6 12-1,11-12-1,-8 1 1,3 2-2,-6-1 1,2-2-2,-2 1 1,-2 3 0,-4-1 0,0 2-1,-5 2 0,-1 4 0,0 1 0,-8 6 0,3 6-1,-1 2 0,-2 2 0,-3 5 0,7 2 0,-1 2 0,3 0 0,6-5 1,1-1-1,4-1 0,3-4 0,1-3 1,8-2-1,4-8 1,2 0 0,3-1-1,1-6 1,2-1 0,3-5 0,-2-1-1,2-1 1,-6-2-1,1-1 1,-6-1 0,-1-2-1,-4 3 0,0 0 0,-7 2 0,1 7 0,-2 8 0,0 0 0,-11 0-1,5 13 1,-3 5 0,3 7 0,-3-2 0,7 0 0,1 1 0,1-4 0,3-3 1,6-2-1,1-6-2,3-3-3,0-6-24,4 0-7,0 0-3,3 0-1,-4-7-6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8:03.4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1 32,'0'0'26,"0"0"-5,0 0-3,0 0-3,-4-3-2,4 3-2,0 0-2,0 0-1,0 0 0,0 0-3,0 0 2,0 0-2,0 0-2,0 0 1,0 0-2,-9 2 0,9-2 1,-10 10-1,3 1 0,1-1-1,-5 2 2,3 0-2,1-1 1,1 3-2,-2-4 1,5 1-2,2-1 2,1-2 0,0-8-1,4 8 0,-4-8 0,15 2 1,-6-2 0,-1 0-2,3-5-1,-1-2-6,1 0-25,1-3-1,-1 4-6,-3-4-2,1 2 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8:03.7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50,'0'0'35,"-1"-6"-2,1 6-11,0 0-10,0 0-4,0 0-3,0 0 0,1 5-7,2 0-15,-3-5-13,2 14-4,-2-14-1,0 14-2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8:04.0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0 87,'2'11'36,"-2"-11"-1,1 10-25,-1-10 0,0 14-1,0-5-3,0 4-1,0-13-2,-6 15 0,-3-5-1,6 0 0,-5-1-3,-1-4-5,9-5-29,-13 11-1,5-6-2,0-5-5,8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8:04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 0 102,'0'0'36,"0"9"-2,0 0-23,0-9-2,0 16-2,0-9-2,0 7-3,0 0 1,2 5-2,-2 1 1,0 6 0,0-4-1,-2 6 0,-1-4 0,-3 1 0,0-2 1,-3-1-1,-1-2 0,-2-7 0,-1 2 0,-1-7 0,-1 2 0,-1-2-2,-2-7 2,1-1-1,-1 0 0,0-7-1,1-1 1,2-4 0,1-6-2,3 1 0,7 1-4,-4-7-16,8 0-15,8 1-2,4 3-2,0-6-5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8:04.9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8 83,'0'0'32,"-9"-3"2,9 3-22,0 0-5,-6-5 0,6 5-3,0 0 0,0 0-2,0 0 0,0 0 0,3 0 0,-3 0 0,1 7-1,-1-7 0,3 10 0,-3-10 1,3 9-1,-3-9 1,0 0-2,0 0-1,6 8-26,-6-8-8,0 0 0,4-6-5,-4 6-2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9:50.0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51 15,'0'0'57,"-7"-12"-5,7 12-27,0 0-7,-2-9-6,2 9-4,0 0-1,0 0-3,0 0 0,0 0-1,0 0-1,-9 9-1,9 8 1,-2-3-1,2 13 0,-2-2 0,2 10 1,-4-2-1,4 1-1,-3-2 1,1-4-1,0-5 1,2-6-1,0-5 0,0-12 0,0 0 1,0 0-1,0 0 0,9-15 0,-5-2 1,5-7-1,-3-3 0,3 0 0,2-2 0,-4 0 0,4 2 0,-5 0 0,3 10 0,0-4 0,-5 12 0,0 0 0,-4 9 0,0 0 0,0 0 2,9 9-2,-5 6 0,-1 4 1,1-3-1,-2 6 0,3-6 1,-1 2-1,0-6 0,-4-12 0,11 7 0,-11-7 0,13-3 1,-13 3-1,13-23 0,-2 9 1,-2-11-1,4 2 0,0 1 0,2 2 0,3 1 0,-3 0 0,3 7 1,-3 2-1,2 8 0,-6 4 1,-2 10-1,-2 0 1,-3 5 0,0 9 0,-1 2-1,-1-6 1,2 5-1,-2-5 0,0-1 0,-2-5 0,3 3-1,-3-19-1,4 19-2,-4-19-13,0 0-4,0 13-9,0-13-29,0 0-26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2T14:58:06.8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7 23,'0'0'30,"0"0"1,0 0-11,-8-5-3,8 5-3,0 0-3,0 0-2,0 0-2,0 0-3,-4 4 1,4-4-2,-5 11 0,-1-3-1,3-1 1,-2 6-1,2-1 0,-1-1 0,1 2 1,1-1-2,1 1 0,1-3-1,0 1 1,4-2 0,2 1 0,2-3 0,1-3 0,0-1 0,2 1 0,2-3 0,0-1 0,-3 0 0,4-5-1,0-1 1,-2-1 0,-4-1 0,4-2 0,-3 1-1,-3-2 1,-1 0 0,-1 0 0,-4-1 0,0-1-1,-6 2 0,2-1 0,-7-1 1,0 3-1,-1 2 0,-3 3 0,1 4 1,-1 0-1,0 1 1,1 6-1,0 3-1,8 4-8,-5-2-27,5 0 1,5-5-4,1 2-5,0-8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02T15:00:22.1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4-09-02T15:00:28.86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9:55.8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41 69,'0'-12'43,"0"12"-17,-3-12-8,3 12-7,-2-8-3,2 8-3,-2-9-1,2 9-1,0 0 0,0 0-1,0 0 1,0 0-1,0 0 0,-11 4 1,11 8-2,-2 1 1,2 4 0,-2 2-1,2 3 1,0 3 0,0 6-2,0-3 1,0 7 0,0-7 0,0 10-1,0-1 1,-3 2 0,1 1-1,0-1 1,-4 2 0,3-2-1,1-2 1,0 1 1,0-10-2,0-3 0,-1-2 0,3-7 1,0-5-1,0-1 0,0-10 0,0 0 0,0 0-1,0 0-2,0 0 0,5-21-4,4 12-10,-1-12-8,-1 3-14,-1-3-29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57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23 188,'-1'8'22,"-1"3"-2,-5 1-14,2-4-3,5-8-1,-3 11-1,3-11-2,0 0-1,8 0-9,-4-11-9,8-3-3,-2-7-11,6-6-32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9:56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89 88,'-9'-14'50,"9"14"-22,-5-7-15,5 7-2,9-19-4,0 12-1,2-6-2,4 9-1,3-6-1,1 3 0,3 0 0,-2 7-1,6 0-1,-2 2 1,0 8-1,-2 5 1,0 0 0,-5 10-1,-2-2 2,-2 4-2,-4-1 1,-2 2 0,-5-1 0,-2-1-1,0-5 1,-5 0 0,-3-3 0,-3 1 0,-4-3-1,1-3 1,-5-1-1,-3 2 0,0-8 0,0-3 0,0 1 0,1-4-1,5 0-1,-3 0-2,19 0-6,-13-7-9,13 7-6,0 0-16,6-8-30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9:57.2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51 90,'0'0'50,"0"-11"-20,0 11-18,0 0-3,0 0-3,-2 5-1,2-5-2,-9 23-1,5-11 1,4 4-1,-2 3-1,0-2 0,-1-2 0,1 3 0,0-7-1,2 3 1,0-14-1,-2 15 1,2-15 0,0 0-1,0 0 0,0 0 1,0 0-1,0 0 0,0 0 0,4-17 0,1 5 0,1-3 0,5-7 0,0-2 0,2-2 2,0 3-2,3-1 0,1 7 1,-2 5-1,-2 2 0,0 7 1,-2 3-1,0 3 1,-4 9-1,-3 7 0,5-2 1,-5 0-1,-2 3 1,-2-3-1,7 3 1,-5-6-1,7-2 0,-9-12 0,9 12 1,-9-12-1,15 0 0,-6-4 0,4-8 0,-2 0 1,2-1-1,0-2 0,4 1 0,-1 1 0,-3 1 0,0 0 0,0 5 0,-7 3 0,-6 4 0,18 0 0,-18 0 0,9 16 0,-7-2 1,0 0-1,0 5 1,3 1-1,-3-1 0,-2 0 0,2 0 0,0 3-1,0-7-1,3 5-4,-3-12-11,7 1-5,-9-9-11,11 7-30,-11-7-25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9:59.9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0 88,'0'0'36,"0"0"-10,-2 8-10,2-8-6,0 11-2,0-11-2,5 16 0,1-2-3,1 1 0,1 4 0,5 5-1,-2-1 1,7 4-2,1-1 1,1 8 0,0-4-1,4 4 0,-2-3 0,2 1-1,-3 1 0,-1-3 1,0 2-1,2-7 0,-9 1 1,2-5-1,-4 2 0,0-8 0,-3 0 2,-3-5-4,-5-10 2,0 0-2,15 8-4,-15-8-14,4-13-5,-1-6-19,1-2-34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0:00.3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319-2 119,'-13'0'43,"4"10"-17,-4-4-17,6 11-1,-3-1-3,-1 9 0,-2 2-2,2 7-1,-5 0 1,1 3-1,-2 0 0,1 4-1,1-2 0,-2-2 0,-1-5-1,-2 3 1,7-5-1,-4 0 0,2-4-1,2-3 1,-1 2-1,4-6-1,1 0-1,2-6-3,7 0-10,0-13-8,0 0-13,0 0-30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0:02.1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0 23,'0'0'58,"-7"10"-27,7-10-9,0 13-4,0 1-4,0-4-5,5 9-3,-3-4-1,2 9-1,-2-7-1,3 5 0,-3-5-1,5 0 0,-5-4-1,0-1 0,-2-12 0,0 17 0,0-17 0,0 0 0,0 0 0,0 0-1,0 0 1,0 0-1,6-14 1,-3 8 0,-1-7-1,2-1 0,-2-2 1,5 1-1,-5-2 0,5 5 0,1-1 1,-1-1-1,-7 14 0,13-12 0,-13 12 0,13-7 0,-13 7 0,13 5 1,-13-5-1,11 16 0,-2-6 0,-9-10 1,11 19 0,-11-19-1,13 10 0,-13-10 1,9 0-1,-9 0 1,15-7-1,-6 0 1,2-6-1,-1-1 0,1 2 1,0-1-1,0 1 0,-4 0 0,-7 12 1,13-7-1,-13 7 0,0 0 0,11 4 2,-7 8-2,-4-2 0,5 6 1,1-3-1,-4 2 0,0 2 1,3-11-2,-5-6 1,2 13-3,-2-13-1,0 0-7,0 0-12,0 0-9,4-13-28,-4 0-25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0:02.7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60 12 55,'0'0'63,"0"0"-23,-11-12-23,11 12-6,-7 7-3,5 4-3,0 6-2,-2 3-1,-3 3 0,5 2 0,-2 8 0,1 2-1,-1-1 1,4 5-1,-6-5 0,3 3 0,1-3 0,2 2-1,-2-6 1,2-3-1,0-1 0,0-6 0,4-1 0,5-6 1,2 0-1,2-6 0,0-3 0,2-1 0,3-3-1,-5 0 0,7 0-1,-7-8-3,6 1-13,-6-10-8,3 2-17,-7-4-30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0:03.0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6 112,'0'0'44,"0"0"-18,0 0-16,0 0-3,14 2-1,-4-2-3,8 0 0,2 0-2,6 0 1,0 0-1,2 0-1,5 0-2,-7 0-6,5 0-13,-3 0-6,-4-2-26,-4-3-31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22.1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32 526 5,'0'0'33,"-13"12"-2,13-12-4,0 0-2,-11 4-8,11-4-4,0 0-3,0 0-2,0 0-2,-8 10 0,8-10-1,0 0-1,0-7 0,0 7-1,15-15 0,-6 2 0,4-8 0,2-6-2,0-5 1,5-1-1,2-4 1,0-4-2,-1 1 1,3 1 0,-4 0 0,-2 4 0,-1 3-1,-8 4 1,-3-1-1,-4 6 0,-2 2 0,0 4 1,-2 6-2,2 11 2,-11-11-1,11 11 0,-17 0 1,8 4-1,-4 8 0,2 4 0,-2 2 0,-2 5 0,2 1 1,2 6-1,0 6 0,2 3 0,3 1 0,1 3 2,3 3-2,2-2 0,0 1 0,2-2 1,5-6-1,4-3 1,-3-8-1,6-3 1,-1-4 0,2-3-1,0-5 1,-2-3-1,0-1 0,-2 1 0,2-4 0,-13-4 0,20 3-1,-20-3-1,20 0-3,-20 0-6,17-3-9,-6-1-9,-2 0-24,2-1-28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22.7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49 83,'0'0'57,"11"-7"-26,-11 7-18,0 0-4,11-12-2,-11 12-2,4-8 0,-4 8-2,2-12 0,-2 12-1,0 0 0,-4-10 1,4 10-2,-16 0 0,8 5 0,-3 1-1,0 6 1,0-1-1,2 1 1,3-1-1,-1-2 0,3 3 0,4-2 0,0 2 0,0-12 0,11 17 1,-5-7-1,3 3 0,6-2 1,0 2-1,-1 1 1,-1-1-1,0-1 1,0 4 0,0-1 0,-4-2 0,-5-1 0,-2 1 0,0-2 0,-2-1 0,-6 2 0,-5-4-1,-2-1 1,-2 0-2,2 0 1,-1 1-2,-3-8-6,17 0-11,-13 0-4,13 0-9,-13 0-32,13 0-28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26.2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11 50,'-2'-12'44,"2"12"-9,0 0-15,0 0-7,0 0-5,0 0-1,0 0-3,0 0 0,-11 5-1,9 6-1,2-11 1,-5 23-1,3-6 0,0-2 0,0 6 0,2 0-1,0 3 0,0-2-1,2 5 1,2-6-1,1 0 0,3 0 1,-1 0-2,-1-3 2,3-1-1,0-6 0,-3 0 0,-6-11 0,20 12 1,-20-12-1,18 3 1,-10-3-1,3-10 0,0 0 1,4-5 0,5-4 0,-2 0-1,3-6 1,-3-4-1,1 2 1,1-2 0,-2 2-1,-8 1 1,4 3 0,-8 2 0,1 6 0,-5 2-1,-2 13 1,0 0 0,0 0 0,0 0 1,0 12-2,0 1 1,0 7 0,0 4 0,0 2-1,0 2 1,4 1-1,-2-3 1,3 2-1,3-1 0,-3-4 0,1-2 0,1-2 1,0-2-1,-1-4 0,1 0-1,-7-13 0,13 20-1,-13-20-6,17 1-11,-17-1-5,15-1-17,-15 1-31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58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17-1 186,'-10'-6'22,"10"6"-1,-7 7-16,7 7-2,0 1 1,0 8-1,0 5 0,3 8-1,-3 2-1,4 8 1,-4 5-1,0 0 1,2 2-2,-2-1 0,0-1 0,0-4 0,0-5 0,0-5 0,3-8 0,2-3 0,-2-3 0,4-8 0,1-5 0,4-1 0,-1-7 0,4-2 0,0-5 0,2-5-3,4-3 0,-5-7-4,2 6-10,-4-8-6,-7 6-3,-2-7-18,-5 3-38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26.8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32 137,'6'-11'35,"-6"11"-13,0-10-15,0 10-1,0-11-2,0 11 0,0 0-2,-13 0 0,0 0-1,4 3 1,-6 7-1,4-2-1,-4 5 1,2 0-1,4-1 1,2 0-1,1 0 0,4 1 1,2-5-1,2 5 0,9-3 0,0 0 1,4 0-1,5 0 0,-3 2 0,3-1 0,-3 0 0,1-1 0,-3 4 0,-4-1 1,0-1 0,-9 5 0,-2-5 0,-2 3 0,-9 1 0,-2-7 0,-5 5-1,1-5 0,-3 3-3,0-12-8,7 3-9,-2-3-5,6 0-16,9 0-38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43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11 104,'0'0'40,"0"0"-18,-2-11-7,2 11-4,0 0-3,-11 8-3,11-8-1,-11 26-1,5-8 0,-1 13-2,3 3 0,-1 6 0,-1 3 0,1 8 0,1-2-1,2 3 2,-2 2-1,-3 1-1,0-8 1,3 3 0,0-4-1,-1-4 0,-1-6 1,1-5-1,1-4 1,2-5-1,0-7-1,2-3 1,0-12-1,-2 9 0,2-9-1,0 0-3,6-7-11,-2-7-7,1-4-10,4-5-29,-3-5-21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44.3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42 90,'0'0'54,"0"-13"-23,2 6-20,-2 7-3,11-14 0,-2 11-3,-9 3-1,21-4-1,-7 4-1,1 0 0,2 6 0,3 2 0,-3 4-1,3 3 0,-5 4 0,3-2 0,-5 7-1,-4-6 1,-5 3 0,-4 0 0,-2-2-1,-5 5 2,-8-9-1,-3 6 0,1-6 0,-5 4-1,-2-6 0,2 2 1,1-1-1,1-3 0,0-2-1,5-2 1,4 3-1,11-10-2,-11 7-1,11-7-6,0-5-10,9-7-6,4 5-16,0-6-36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44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169 0 119,'0'0'42,"0"0"-16,2 12-14,-2-12-4,0 0-2,-6 0-2,6 0-2,-15 6 1,6 0-2,-4-3 1,-1 4-1,-4 0 0,-2 5 0,3-5 0,-2 1 0,8-3-1,-2 2 0,13-7 0,-11 14 1,11-14-1,0 14 1,0-14-1,20 16 0,-9-4 0,5-5 0,0 4 1,-1 1-1,0-1 1,1-3-1,-6 3 1,-2 0-1,-3 1 1,-3-1 0,-2 3 0,-2-2 0,-11-2 0,3 0 0,-6-3-1,-3 0 0,1-4 0,3 1-1,1-4-2,-2 0-7,16 0-11,-13-7-4,13 7-11,-4-12-42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46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36 96,'-9'0'42,"9"0"-19,0 0-8,-15-2-5,15 2-2,0 0-2,0 0-1,0 0-2,0 0 1,9-1-1,6 1-1,-2 0 0,9 0 1,-5 1-2,12-1 1,-3 0-1,0 2 0,0-2 0,1 2-1,-6-2 0,1 0 1,-4 0-1,-3 0 0,-4 0-1,-11 0 0,15 0-3,-15 0-8,2-6-8,-2 6-6,0-18-18,0 4-34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46.8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 3 102,'-2'-9'50,"2"9"-21,0 0-14,-11 6-6,6 6-2,-1 0-2,1 8-2,-3 2 1,-1 8-3,0 1 1,0 3-1,3-3 0,-1 1-1,3-4 0,0-2-1,4-4-1,0-12-12,0 4-6,0-14-6,15 0-22,-15 0-35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47.8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87 100,'7'-11'50,"-7"11"-21,9-16-15,-9 2-5,0 14-3,0-14-1,0 14-1,0-21-2,0 21 1,-13-10-2,-1 9 0,1 1 0,-4 1 0,-3 7 0,1 10-1,-1 1 0,2 13 1,1-7-1,2 5 1,6 3-1,7-6 0,2-2 0,0-3 1,11-7-1,4-5 0,2-6 0,5-4 1,2-6 0,2-5-1,1-3 0,-1-10 0,-2 3 0,0-4 0,-7 2 0,-1 3 0,-8 5 0,1 2 0,-9 13 0,0 0 1,-6 6-1,-3 14 0,-6 5 0,4 4 0,-5 5 0,-1 6 1,6 0-1,-4-3 0,4 2 0,-2-2 0,4-5 1,-4 2-1,0-3 0,4-1 0,0-8 1,-2 1-1,5-9 1,-5 2-1,4-4 0,7-12 0,-6 10 0,6-10 0,0 0 0,0 0 1,0 0-1,0-7 0,0 7 1,17-17-1,-6 5 0,7-3 1,1 0-1,1-2 0,4-2 0,-2 4 0,-5-2 0,1 3 0,-1 1 0,-4 3 0,-2 3-1,-11 7-1,18-10-1,-18 10-9,0 0-8,0 0-6,0 0-15,0 0-39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49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27 90,'9'0'50,"-9"0"-26,0 0-9,0 0-4,0 0-4,13-3-2,-13 3-1,0 0 0,8-14-2,-8 14 1,0 0-2,0 0 1,4-10-1,-4 10 0,0 0 2,-4 0-3,4 0 1,-17 3 0,17-3 0,-17 10-1,6-4 0,11-6 1,-18 13-1,18-13 0,-10 13 0,10-13 0,-3 14 0,3-14 0,0 19 0,7-9 1,-1 0-1,8 4 0,-1-2 1,0 0 0,0 2 0,1-2 0,-1-1 1,-4 1-1,-9-12 0,13 19 0,-13-19 1,0 12-1,0-12-1,-18 15 1,7-10-1,-3-3 0,-1 5 0,-2-4 0,1 3-1,-1-4-1,6 3 0,-8-5-6,19 0-12,-15 0-2,15 0-12,-11-3-28,11 3-28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51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0 5,'0'0'30,"0"6"-3,0-6 1,0 0-2,0 0-8,0 0-2,0 0-4,-3 10-2,3-10-3,0 0-2,0 0-1,-2 12-2,2-12 0,0 0 0,0 14 0,0-14-1,0 0 0,0 0 1,0 0 0,0 0 1,0 0-2,0 0 1,0 0-1,7-2 0,-7 2 0,0 0 0,0 0-1,0 0 0,0 0 0,0 0 0,0 0 0,0 0 0,0 0 0,0 0 0,0 0 0,0 0 0,11 6 0,-11-6 0,0 0 1,0 0-1,0 0 0,0 0 1,0 0 0,0 0-1,0 0 1,0 0-1,0 0 0,0 0 0,0 0-1,0 0-1,0 0-5,0 0-13,0 0-5,0 0-18,0 0-30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52.7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33 104,'0'0'47,"5"-9"-26,-5 9-9,0-9-2,0 9-4,0 0-2,-7-14-1,7 14 0,0 0-2,0 0 0,-4 12 0,2 1 0,-1 3 0,3 6 0,0 5 0,0 2-1,0 2 1,3 3 0,1-9-1,7 1 1,-2-8-1,2-3 2,0-8-1,6-4-1,-4-3 1,2-6-1,1-3 1,1-10-1,-4 1 0,2-8 0,-1 4 0,-4-8 0,-3 2 1,2 5-1,-5-1 0,-2 11 0,-2-1 0,0 14 0,0 0 0,0 0 0,0 14 1,0 2-1,2 12 0,1-1 0,-1 5 1,2 2-1,1 2 1,-3-1-1,0-1 1,-2 0 0,0-2 0,-2 1 0,-7-3 0,0-3 0,-6 0 0,-2-2-1,1-5 1,-3-1-1,-3 0 1,4-4-1,1-1 0,2-6 0,-3-1-1,3-2 1,2-2-2,0-3-1,13 0-7,-18-3-10,18 3-4,-4-17-14,4 3-35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58.4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26 199,'-16'2'23,"9"1"-4,7-3-15,4 0 0,13-2-2,1-1 0,10-3 0,1 2-2,0-1-2,4 0 0,-1 4-2,-7-4-8,1 5-10,-5 1-1,2 4-10,-5 3-32,-1 4-27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53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1 166,'0'0'25,"0"0"-10,0 0-9,-6 2-1,6-2-2,-18 8 0,8-3-2,10-5 0,-16 14 0,16-14 0,-15 12 0,15-12-1,-2 11 0,2-11 1,6 14-1,5-5 0,0-1 1,2 1-1,0 2 2,3 3-2,-3-4 1,0 2 0,-2-2 0,-2 4 0,-5-4 0,-2 2 0,-2-12-1,-4 19 1,-5-14 0,-6 0-1,2-2 0,-5-2 0,1 1-2,-3-2 0,5 0-1,2-8-6,13 8-11,-13-7-3,13 7-13,-3-19-33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54.9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9 57,'0'0'53,"8"-10"-18,-8 10-15,0 0-6,0 0-3,0 0-4,0 0-1,0 0-1,0 0-1,0 0-1,0 10 0,0-10-2,0 17 2,0-2-1,-2 2-1,0-2 0,-2 4 0,-3-1-1,3 3 1,-1-3-1,-1 3 1,1-6-1,1 2 0,2-1 0,0-2 0,2 2 1,0-2-1,0-3 0,0 1 0,0-12 0,13 16 0,-13-16 0,17 5 0,-4-5 0,3 0 0,-3-5 0,0 1 0,0-8-1,2 3 0,-2-1-2,3 4-3,-10-8-8,1 4-8,-3-2-9,-2 4-27,-2-6-23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55.2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24 129,'-14'-4'39,"14"4"-15,0 0-15,-13-1-2,13 1-2,0 0-1,0 0-2,13 0 1,1 0-2,-1 0 0,8 0 0,1-4-1,2-1 0,-2 3 0,7-3-2,-5 5-5,-5 0-13,-1-2-4,-3 1-14,-15 1-36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57.4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85,'0'0'55,"0"0"-24,-8-2-18,8 9-3,0-7-4,2 16 0,-2-7-3,4 12 0,-2-5 0,3 9-1,4 0 0,-3 6-1,1 3 1,4 1-1,-3-1 0,-1 1-1,6-4 1,-4 3 0,-1-9-1,1-2 1,2-7-1,-4 0 1,-7-16 0,10 14-1,-10-14 1,16-4 0,-12-8 0,7-2 0,-4-2 0,-1-7-1,5-4 1,0-1 0,0-5 0,0 3 0,2-6-1,-4 3 0,4 1 0,-5 2 1,3 5-1,-2 1-1,2 8 1,-4 2 0,-1 2-1,-6 12 0,15-12-2,-15 12-5,20 0-11,-20 0-5,17 8-12,-8 4-31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57.9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122 33 155,'0'0'29,"16"0"-8,-16 0-15,2-12 0,-2 12 0,0-8-3,0 8 0,0 0-1,-2-14 0,2 14 0,-13 0-1,13 0-1,-16 3 1,3 8-1,2-3 0,0 1 1,3 4-2,-1-3 2,2-1-1,7-9 0,0 19-1,0-19 2,5 19-1,6-9-1,-3 0 1,6 5 1,-1-1-1,2-1 0,-2 4 0,-2-5 0,0 1 0,-2 1 1,-5-3 0,-2-2-1,-2-9 1,-6 18 0,-3-11-1,-6 3 1,-3-1-1,-2-1 1,-1 2-1,1-6-1,2 1-1,1-2-1,17-3-9,-17 5-9,17-5-5,-5-6-16,5-3-38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59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40 106,'0'0'49,"-13"0"-23,13 0-13,0 0-5,0 0-2,0 0-1,0 0-2,6 4-1,-6-4 0,22 2 1,-6-2-1,1 2-1,5-2 0,0 2 0,-3-2 0,5 0 0,-2 0-1,-4 0 0,1-4 1,1 3 0,-3 0-1,-1-1 0,-3-2-1,0 1-1,-2 0 0,-11 3-3,19-9-10,-19 9-7,13-14-8,-13 6-25,0 8-27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4:59.3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0 149,'0'0'29,"-13"4"-8,13 8-13,-2-2-3,2 10-1,0 2-1,0 5 0,-2 2-1,0 4-1,-3 0 0,3-1-1,-4 0-1,-1-2 0,7-2-3,-9-6-6,7 0-10,-2-4-7,4-4-18,0-14-33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5:01.4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21 153,'7'-9'29,"-7"-2"-12,0 11-10,0 0-1,0 0-1,0 0-2,-9 11-1,9-11 0,-15 27-1,4-10 0,2 8 0,1-2 0,-1 8-1,2 0 1,1 1-1,4 0 1,2-3 0,0-2-1,0-8 1,4-4 0,5-5-1,-9-10 1,19 5 0,-6-7 0,-4-3-1,0-7 1,0 4-1,2-2 1,-3 0-1,-8 10 0,7-11 0,-7 11 0,0 0-1,9 9 1,-3-1 0,3 5 0,6-6 0,0 0 1,7 2 0,2-9 0,7 0 0,-5-5 0,0-12 0,-2-2 0,-2 2 0,-2-6 1,-7 2-1,-4-2-1,-5-1 0,-4 3 0,-2 2 0,-5 5-1,-6-2-2,13 16-2,-26-13-7,17 13-10,-6 0-2,15 0-15,-13 22-36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5:01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0 169,'0'0'25,"0"0"-6,-6 5-13,6-5-2,-13 6-1,13-6-1,-18 16-1,9-7 0,1 3 1,-1 1-2,0-1 1,5 3-1,4-2 0,0 3 1,4 1-1,5-4 1,2-1-1,2 0 1,2 1 0,0 1 1,-4-2-1,0-2 0,-4 2 1,-5-2-1,-2 2 0,-4 1 0,-7-1 0,-5-1-1,-3 2 0,-3-3-2,2 0-1,-1-10-7,7 6-11,1-6-3,13 0-11,-8-9-34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5:02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33 92,'0'0'54,"0"0"-22,0 0-18,-3-7-3,3 7-3,0 0-2,0 0-1,0 0-2,0 0-1,0 0 0,0 0-1,0 0 0,5-14 0,-5 14 0,0 0-1,6-12 1,-6 12-1,0 0 1,-11 0-1,11 0 0,-13 16-2,7-4-2,6-12-11,-5 13-6,5-13-7,7 0-21,4-7-37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58.6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12 186,'0'14'25,"0"-7"-4,-2 2-6,2-9-13,0 0-1,-6 10-2,6-10-7,0 0-13,8-10-2,-2 0-6,3-3-27,2-6-41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5:03.7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0 104,'0'0'52,"0"0"-24,0 0-14,0 0-5,0 0-2,0 0-2,0 0-1,0 0-1,0 7-2,0 7 1,0 4-1,3-2 0,-3 4 0,4 4 0,-2-1-1,2-2 0,1 0 1,1-5-1,5-3 0,-2-1 0,4-8 1,0-4-1,5 0 0,-1-7 0,1-4 0,1-5 0,3-1 0,-7-5 0,7 1 0,-4-4 0,-3 3 0,-2 2 0,-4 2 0,-3 5 1,-6 13-1,5-13 0,-5 13 0,0 7 1,0 7-1,-2 5 0,2 6 0,0 3 0,0 6 1,2 5-1,0 0 1,0 5-1,-2-2 1,4 0 0,-4-3 0,-4-7-1,-2-2 1,-3-7 0,-6-4-1,-1-8 1,1-2-1,-5-7-1,-2-2 1,1 0-1,-1-2-1,2-7-1,5 6-4,-5-8-9,20 11-7,-15-16-6,15 16-24,-4-23-34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5:04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14 53,'0'0'65,"0"0"-25,0 0-20,0 0-9,0 0-1,0 0-4,0 0 0,0-14-2,0 14-1,0 0 1,-6 0-1,6 0-2,-20 7 1,8-2-1,-1 7 0,-3 0 0,-1 0 0,2-4-1,6 3 0,9-11 1,-10 16-1,10-16 0,0 14 1,0-14-1,14 12 0,-1-4 0,1 1 1,-1 3-1,2-2 1,-4 0-1,-1 0 1,-4 2 0,-1 0 0,-5-2-1,0 2 1,0-4 0,0-8-1,-18 16 1,10-10-1,-5 4-1,0-6 0,0-1 0,0-1-1,2 0-1,-5-4-7,16 2-10,-13-14-5,4 0-12,5-7-33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5:05.3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40,'0'0'58,"0"0"-10,2-12-30,-2 12-4,0 0-2,0 0-2,0 0-3,0 0-2,0 0 0,0 0 0,0 0-3,0 0 0,0 0 0,0 0-1,0 0 0,5 9 0,-5 3 1,0 3-1,0 4 0,0 0-1,-5 6 1,5-4 0,0 4-1,0 0 0,0-1 1,5-2-2,-3-2 2,0-2-1,2-4 0,1-2 0,-5-12 0,17 13 0,-6-11 0,2-2 0,0 0-1,-4-5 0,6-1-1,-8-5-2,4 5 0,-11-10-7,0 16-10,4-22-5,-8 10-18,-5-1-32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5:05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34 149,'-11'-3'31,"11"3"-9,-13-6-12,13 6-4,0 0 0,9-2-3,-9 2-1,20-7 0,-3 3 0,3 4-2,-3-1 0,5-1-2,2 2-6,-4 0-12,2-2-3,-7 1-13,2-5-34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7:27:02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7:31:31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5:14.2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42 14 62,'0'0'61,"-8"-10"-27,8 10-16,-11-4-6,11 4-3,-9 0-3,9 0-2,-6 7 1,3 4-3,-1 3 1,4 5-2,0 1 0,0 10 0,7 2 0,1 0-1,3 3 2,2-6-2,5 2 0,-1-4 0,3-10 0,-3-3 1,5-10-1,0-4 1,-2-3-1,1-12 1,1-2-1,-2-7 0,-3 2 0,-4-9 1,1 5-1,-6 1 0,1-1 0,-7 5 0,-2 6 1,0 5-1,0 10 0,0 0 1,-13 0-1,9 14 1,-1 6 0,3 2-1,0 8 1,2 4 0,0 3-1,4 7 1,3 2 0,2 3-1,-3 4 0,1-1 1,-5-5-1,-2 3 1,0-4-1,-7-9 1,-6-4-1,0-10 1,-4-5-1,-5-8 0,0-3 0,-2-7-2,4 0-1,-6-8-6,13 1-13,-2-4-4,4-2-18,2-2-38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5:17.0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88 25 30,'-8'0'49,"8"0"-14,0 0-12,0 0-7,0 0-4,0 0-4,-3-11-2,3 11-1,0 0 0,0 0-1,0 0 0,0 0 0,0 0-1,0 0 0,0 0-1,0 0 0,0 0 0,0-11 0,0 11 0,0 0-2,-6-3 1,6 3 0,-13 0 0,13 0-1,-11 5 0,11-5 2,-15 7-2,15-7 0,-11 13 0,11-13 1,-9 12-1,9-12 0,-7 10 0,7-10 0,-6 12 0,6-12 0,0 10 0,0-10 0,4 12 0,-4-12 0,11 17 0,-11-17 1,20 18-1,-7-7 0,0 1 0,4-3 1,-1 2-1,-3-2 0,2-1 1,0 1-1,-4-3 1,-2 1 0,-9-7 0,13 8 0,-13-8 0,0 11 0,0-11 0,-4 10 0,-9-4 0,2-1-1,-5 1 1,-1 0-2,2-2 1,-5-1-2,5 1-3,-5-6-11,9 2-5,-2-3-9,13 3-27,-11-12-32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5:18.96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12 81,'0'0'53,"0"0"-29,0 0-9,0 0-4,0 0-5,0 0-1,-7-12-1,7 12-1,0 0 0,0 0-2,0 0 1,0 0 0,0 0 0,0 0-1,-4 12 1,4-3-1,-2 3 1,2 4-1,-2 0 0,2 2 1,0 0-1,0 1 0,0 0-1,0 1 1,-2 0-1,2-1 0,0 0 1,0-6-1,0 0 0,0 0 0,2-3 0,-2-10 0,8 15 0,-8-15 0,16 8 0,-16-8 0,19 4 0,-10-4 0,6-4-1,-4-1 0,7-4-3,-5-7-6,4 4-10,-1-2-8,-1-4-20,-4-1-33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5:19.2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7 119,'0'0'42,"-13"-2"-17,13 2-16,0 0-3,-13-3-1,13 3-2,0 0-1,0 0 0,6 2-1,-6-2 0,16 3 0,-5-1 0,0-2-1,6 0 1,3 0-2,-1 0-1,10 0-13,-1-2-7,-2 0-12,3-3-31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0-22T10:17:59.4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7:27:02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7:31:31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08:39.6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08:42.2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10-1,'0'0,"0"0,0 0,-10 108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8:40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145 461 83,'0'0'57,"0"0"-31,0 0-10,0 0-5,0-5-4,0 5-1,2-14-2,0 5-2,-2-1 0,0 0 0,0-3-1,0 5 1,-4-1-2,4 9 1,-14-13 1,7 11-1,-5 0 0,2 2 0,-1 4-1,-1 6 1,-2 3 0,2 4-1,0 3 0,1 4 1,2 5-2,1 6 2,1-1-1,3 3 0,2-3 0,2-2 0,0-1 0,2-7 0,2-4 0,1-6 0,2-4 0,0-7 1,0-3-1,5-10 0,2-7 1,0-6-1,2-7 1,-1-5-1,3-7 1,-1-3-1,4-9 0,-5 2 0,0-5 0,-1 0 0,-2-1 0,-1 3-1,-3 0 1,-4 7-1,0 5 1,-3 9 0,-2 8 1,0 10-1,0 16 0,0 0 0,-11 0 0,8 16 0,1 10 0,0 3 0,1 6 0,-1 2 0,2 6 0,0 0 1,0 2-1,2 2 1,1-2 0,-1-1-1,0-1 1,-1-2 0,1-6-1,0-1 1,-2-1-1,0-6 0,0-5 0,0-4 1,0-2-1,0-5 0,0-2-1,0-9 0,2 11-1,-2-11-5,8 10-11,-8-10-5,2 6-11,-2-6-33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8:44.2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50,'0'0'38,"0"0"-5,0 0-10,0-10-7,0 10-5,0 0-1,0 0-3,0 0-3,0 0 1,0 0-3,0 0 0,0 0 0,0 10-1,0 0 0,2 3 0,-2-1 0,0 7 0,0-2 1,2 5-1,-2-4 0,0 2-1,0 0 1,0-3-1,0-2 1,0 0-1,0-5 1,0-2-1,0-8 1,0 11-1,0-11 0,0 0 1,0 0-1,0 0 1,0-11-1,0 3 1,2-3-1,3-1 0,-2-5 0,4-2 0,4-2 0,-2-3 0,3-1 0,0 2 0,0 0 0,0 1 0,1 4 0,-3 2 0,1 7 1,-4 5-1,-7 4 0,12 7 0,-7 4 2,-3 5-2,1 5 0,-1 1 1,-2 0-1,0 0 1,0-3-1,0 0 0,0-7 0,0-1 1,0 1-1,0-12 0,0 7 0,0-7 0,0 0 0,0 0 1,7-9-1,-2-3 0,2-2 0,0-2 0,4-3 1,-2 1-1,1-1 0,1 2 0,1 3 0,-2 2 0,-3 7 0,-7 5 1,14 0-1,-14 0 1,9 16-1,-6-2 1,-1 3-1,0 1 2,0 2-2,-2-3 0,0 2 1,0-1-1,0 0 0,-2-2 0,0-2 0,2-5-1,0 4 0,0-13-2,2 15-3,-2-15-13,0 0-3,10 1-13,-10-1-30,14 0-16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8:44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0 158,'0'10'27,"0"-10"-7,-7 10-14,7-2-2,-2 2 0,1-1-1,-1 3-2,-3-1 0,4-2 0,-3 1-1,0 0-1,1 0-4,3 0-8,0-10-7,-2 11-9,2-11-24,0 0-26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8:45.1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 31 140,'3'-9'34,"-3"9"-12,0 0-13,0-13-3,0 13-1,0 0-2,-3-9 1,3 9-2,-14 0-1,1 0 0,4 5 0,-5 4-1,2-2 1,1 3-1,-1 3 0,5-2 1,0 0-1,2 0 0,3-2 0,2 0 0,0 1 1,5-1-1,4-1 1,2 0-1,1-1 0,4 2 0,0-1 0,1 0 0,-3 3 0,0-3 0,1-1 0,-3 4 1,-5-1-1,-4 0 1,-3-1 0,0 4-1,-7-4 1,-5 2-1,-4 1 0,-1-3 0,-5-1-1,3 2-1,-2-2-2,5-2-11,-2-2-5,4-1-9,4-3-20,10 0-39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09:13.7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07.0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19 40,'0'0'50,"0"0"-16,0 0-12,9-7-8,-9 7-5,9-4-1,1 2-2,-10 2-2,20-3-1,-11 2 0,6 1 0,-2-3-2,3 3 1,-1 0-1,0 0 0,2 1 0,1 2-1,-1-1 1,-1 2-1,-1 1 1,-2-2-1,-2 3 1,0-1 0,-11-5 0,11 13 0,-9-6 0,0 3 1,-2-2-1,-2 4 0,-4-1 0,1 5 0,-4-1-1,-1 5 1,-2-3-1,-3 3 0,2 3 0,-4 0 0,-1 4 0,1-1 1,1 0-2,1-3 1,0 0 0,4-1 0,2-5 0,3-2 0,3-4 0,1-1 0,2-10 0,0 7 1,0-7-1,0 0 0,9 9 1,2-9-1,-2 0 1,4 0-1,2 1 1,2 2-1,1-3 2,-3 0-2,3 0 1,-1 3-1,-1-2 0,-1 0 0,-2-1 0,-4 2 0,-9-2 0,15 0 0,-15 0 0,0 0-1,9 1-3,-9-1-4,0 0-12,2-8-6,-2 8-19,0 0-31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8:00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67 92,'0'-9'48,"0"2"-23,0 7-9,-2-12-5,2 12-2,0 0-2,-7 0-2,7 0-1,-8 3-1,8-3 0,-5 15-1,4-6-1,1-1 0,1-2 0,-1-6 0,11 7 0,-2-7 0,2-2 0,-5-3-1,5-4 1,-5-2 0,3-1-1,-6 1 0,-3-1 1,0 3-1,-2 2 0,-5-1 1,1 6-1,-4 2 1,4 3-1,-3 5 1,3 2-1,2 4 0,-1-3 0,5 2-1,2 1-3,2-6-11,10-1-6,-7-1-4,7-2-16,0-2-37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07.4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25 92,'0'0'52,"0"0"-21,-5-10-20,8 10-3,-3 0-2,21-3-1,-10 2-2,7-1-1,-3 0 0,7 2-1,-3-1 1,-3-2-1,3 3-1,-4 0 0,-2 0 0,0 0-1,-4 0-3,-9 0-10,15 0-8,-15 0-12,11 9-28,-4-1-17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14.8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47 43,'-5'-10'38,"5"10"-5,0 0-12,0 0-5,0 0-4,0 0-3,-10-10-2,10 10-1,0 0-2,0 0 0,0 0-1,-9 0-1,9 0 0,0 0 0,-11 7-1,11-7 0,-9 13 0,9-13-1,-6 12 1,5-3-1,-1 0 1,2 1-1,0 3 0,0-2 0,3 1 1,3-1-1,3 1 0,-2-3 0,3-2 0,-1-1 0,4-1 0,-2-1 1,2-2-1,1-1 1,1-1-1,-4-3 0,4 0 0,-1-5 1,-1 0-1,2-3 0,-2 0 0,0 0 0,-4 0 0,0-3 1,-2 1-1,-3 3 1,0-2-1,-2 3 1,-2 2 0,0-5 0,-4 3 0,4 9 0,-20-12 0,9 7 0,-6 0-1,1 2 0,-3 0 2,3 3-2,-1 0 0,4 0 0,2 3-2,2 2 1,9-5-1,-7 12-2,9-2-7,-1-2-10,5 4-10,1-2-27,1 4-21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15.7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93 72,'0'0'59,"0"-11"-23,0 11-23,-2-14-4,2 14-2,-7-15-2,7 15-1,-10-13-2,10 13 0,-11-16-1,11 16 1,-14-14-1,14 14 0,-13-7 0,13 7 0,-15-2 0,6 2 0,0 3 0,-1 5-1,10-8 1,-11 16-1,8-8 0,1 1 0,2-9 0,0 20 0,3-13 0,3 4 0,1-1 0,4 1 0,0 2 0,0-1 0,2 5 0,0-3 0,-2 0 0,2-2 0,-3-2 0,-1 3 2,-2-4-2,-3-2 1,-4-7 0,0 16 0,0-16 0,-4 13 0,-5-9 0,0 1 0,-8 0-1,4-2 1,-5-2-1,-3 1-2,3 2-1,-6-8-10,9 2-8,-3-4-7,3 1-23,0-2-36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25.0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101 178 3,'0'0'20,"4"-9"2,-4 9-2,0 0-2,0 0-5,0 0-3,0 0-2,0 0-10,0 0 0,0 0-6,0 0 2,0 0 2,0 0-3,9-6 3,-9 6 2,0 0 2,0 0 2,0 0 2,0 0 3,0 0-1,0 0 0,0 0 4,0 0-1,0 0 0,0 0 1,0 0-1,9-2 0,-9-7-1,0 9-1,4-17-1,-4 17-1,2-22-1,0 14 0,-2-8-1,0 6-1,0-2 0,-2 2 0,-2-1-1,4 11 0,-15-15 1,15 15-2,-16-17 2,9 14-1,-6-3 0,4 4 0,-2 0-1,3 2 1,-3 2-1,11-2 1,-14 16-1,8-1 1,2 0-1,1 6 1,-1 0-1,2 7 1,0-1-1,2 4 1,0-3-1,2 4 1,0-1-1,5 2 0,-3-2 0,2 1 1,1-4-1,-3 4 0,-1 0 2,-1-4-2,0-3 0,-2-2 0,0-4 1,0-2-1,0 2 0,-4-5 0,4-4-1,0-10 1,-5 15-3,5-15 0,0 10-9,0-10-10,0 0-10,-11-9-26,7-2-24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25.28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9 124,'0'0'41,"1"4"-16,-1-4-18,23 0-1,-7-1-1,7 1-1,-1 0-1,8 0-1,-4-3 0,3 1-1,-5 2-1,-1-2 2,-3 2-4,-3-5 0,1 5-11,-3 0-8,-2 0-10,-13 0-28,9 0-30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27.2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38 0 74,'0'0'44,"0"0"-18,0 0-9,0 0-6,0 0-3,0 0-3,-6 0 0,6 0-2,-2 13 0,2-4 0,-2 5-1,2 4 0,-2-1 1,-1 9-2,-1-2 1,2 8-1,-6-5 0,6 4 0,1-2 0,-1-1-1,0 0 0,2-6 1,0-4-1,4-3 0,-1-6 1,-3-9-1,17 13 0,-5-13 0,-4 0 0,7-2 0,0-3 0,-3-5-2,7 3-2,-9-7-8,3 5-10,-5-4-12,-1 3-28,-1-3-17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27.4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24 100,'0'0'51,"-11"-8"-22,11 8-17,0 0-5,0 0-2,11-8-2,5 8 0,3-3-2,3 3 0,6-3-1,0 3 1,1 0-2,-1 0-1,3 6-7,-8-4-12,-5 9-9,-3-4-24,-6 10-24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28.3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27 134,'0'0'36,"0"0"-13,-9 1-16,9-1-2,-2 11-2,2-1-1,-2 0 0,2 6 0,0 0-1,0-1 0,0 3 0,0 0 0,0-2-1,0 1 1,0-5-1,0-2 0,0-10 0,0 12 1,0-12-1,0 0 0,0 0 0,0 0 0,0 0 0,2-7 0,0-4 2,1-4-2,1-1 0,4-5 0,-1-3 0,4 3 0,-2-3 0,6 3 1,-2 5-1,0 0-1,2 5 1,-2 6 0,-3 4 0,1 1 1,-6 9-1,-3 5 0,0 2 0,-2 4 0,0-4 0,0 1 0,0-4 0,-2-2 0,2-3 0,0-8 0,0 0 1,0 0-1,6 3 0,-6-3 0,7-11 0,-1 0 1,1-2-1,1 0 0,-1 1 0,2 1 0,-1 3 0,-8 8 0,15-9 0,-15 9 0,11 0 1,-11 0-1,7 14 0,-3 0 1,-2-5-1,3 3 0,-1 2 0,-2-6 0,0 4 0,0-4-2,1 4-1,-3-12-4,13 13-11,-13-13-5,13 6-17,-13-6-32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28.6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0 146,'6'13'32,"-6"-13"-10,0 18-15,-2-10-2,2 8-2,-4-4-1,0 3-1,2 3-1,0-3-1,2-1-4,0-14-8,0 14-11,0-14-10,0 0-28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29.09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92 6 152,'0'0'30,"0"0"-9,0 0-14,0 0-2,-9-6-2,9 6-1,-9-2 0,9 2-1,-10 2 0,10-2-1,-11 7 0,11-7 0,-9 12 0,9-12 0,-9 13 0,9-13 0,-4 10 0,4-10 0,0 8 0,0-8 0,0 11 0,0-11 0,9 9 0,-9-9 0,13 10 0,0-4 1,-4 0-1,4-2 0,0 2 1,-2 2-1,-1-3 1,-10-5 0,9 12 0,-9-12 1,3 14-1,-3-4 0,-7-1 0,-2 0 0,-4 0-1,-2 2 0,0 2-1,1-7-1,1 6-7,-4-5-12,8-1-3,-2-3-16,0-3-36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46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0 175,'-7'12'25,"1"1"-3,2-3-17,1 5 1,-2-2-3,2 2 0,3-2-2,0-1 0,0-3-2,0-9-1,3 9-3,-3-9-13,9-4-5,-4-8-6,3-2-22,-2-4-41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8:00.7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0 134,'-13'9'34,"11"-2"-12,-9-2-13,8 7-2,0-8-2,2 7-1,1-11-1,-2 15-1,2-15 0,0 0 0,5 4-1,-5-4 0,14-4 0,-7-2 0,-1-3 0,-3 1-1,-3 2 1,0-2-1,0 8 1,-4-6 0,-7 6-1,5 1 1,-5 6 0,2 1-1,3 3 1,3 0-1,3-2 1,2-2-1,4 0 1,4-3-1,4-3 1,1-1-1,1-2 0,-3-5 1,0-1-1,-6 2 1,-5-4-1,-2 10 0,-9-8 0,-7 8 1,-1 2-1,-2 5 0,2 2 1,0 0-1,8 3-1,9-12-2,5 14-10,5-14-7,7 0-5,3-7-14,0-5-37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32.3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36 53,'0'0'57,"0"0"-25,0 0-11,0 0-8,11-3-3,-11 3-4,23-9-2,-12 1 0,7 5-2,-1-2 0,3 2 0,-1 0-1,1 3-1,-1-2 0,1 2 1,-3 2-1,-1 4 1,-3-1-1,-1 1 1,-3 2-1,-2 1 1,-5 0 0,-2 3 0,0-1-1,-2 2 2,-7 1-1,0 4 0,-6 1 1,-4 0-2,1 7 1,-4 1-1,-1 1 0,1 4 2,2-1-2,-1 1-2,5-3 2,1-1 0,6-4 2,1-3-2,8-1 0,0-10 0,9 0 0,3-4 0,2 3 1,5-7-1,1 1 0,4-3 0,0-3 1,1 2-1,-3 0 0,-2-3 1,1 1-1,-5 0 0,-3 0-1,-4 3 0,3 0-2,-12 0-4,16-2-10,-16 2-8,6-9-15,-6 9-34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32.6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 25 149,'0'0'31,"0"0"-9,-9-3-16,9 3-2,11 0 0,0 0-1,4 0 0,4 0-2,1 0 1,5-1-1,1-5-1,-3 2 1,1 3-2,-3-7-1,5 8-4,-13-2-11,5 2-6,-3 0-14,0 8-32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33.11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8 151,'0'-8'30,"0"8"-12,0 0-12,-4 8-1,4-8 0,-2 20-2,0-9-1,2 5 1,-2 4-2,2 4 0,-1-4 0,-3 5 0,2 2-1,2-6 0,0-3 0,0 6 0,2-12 0,5 3 1,-1 0-1,5-9 0,1-1 0,3-4 0,0 2-1,-1-3 0,1 0-3,-2-7-7,2 0-11,-5-5-6,1 5-21,-9-5-38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33.33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0 152,'0'0'30,"0"0"-7,0 0-17,0 0-2,0 0-1,7 3 1,6-2-3,2-1-1,0 0-1,3-1-2,7 2-4,-6 2-14,3 6-5,-1-5-21,-1-1-31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33.5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0 157,'0'0'29,"0"9"-8,0 1-17,0-10 0,-2 14-1,-1-2-1,1 2 0,0-4-1,-2 2-4,4 2-1,-5-6-15,5 6-5,-2-5-15,2-9-33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34.1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117 1 161,'0'0'28,"0"0"-8,-7-3-14,7 3-2,-13 2 0,13-2-2,-13 7-1,13-7 0,-18 12-1,9-6 1,0-2-1,9-4 0,-12 16 0,9-6 0,3-10 0,-4 9 0,4-9 0,0 0 0,9 13 0,2-8 0,0-1 0,4-1 0,1 2 0,1 2-1,-2 2 2,-2 0-1,0-1 1,-6 3 0,-2-1 0,-3 0 1,-4 2-1,-5 0 0,-6 1 0,-2-5 0,-1 0-1,-5-3-1,2-2-3,-2 0-13,7-3-6,-1 0-7,5-11-26,1-1-40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09:00.9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284 62 40,'2'-5'62,"-2"5"-15,0 0-27,0 0-8,-2-15-3,2 15-2,0 0-2,-4-16-2,4 16 0,-11-9-1,11 9 0,-13-11 0,2 8-1,0 1 0,-7 2 0,1 9 0,-3-6-1,1 4 1,1 4-1,-1 3 0,1-2 0,3 0 0,6 0 0,3 0 0,1-4 0,5-8 0,5 13 1,3-4-1,5-2 0,0 0 2,5-4-1,-1 3-1,-1 0 1,3 2-1,-3-1 1,-1 2 0,-4-2 0,-11-7 0,13 18 0,-13-8 0,0-10 1,-2 22-2,-11-10 1,-3 2 0,-1-2-1,-3 2 0,-4-3-1,-6 1-2,8 1-8,-4-8-9,4-1-5,-2-4-18,6-2-38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2:26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48 38,'-7'-9'41,"7"9"-8,0 0-11,-8-16-7,8 16-4,-5-12-3,5 12-2,0 0-2,-2-11-1,2 11 0,0 0 0,0 0 0,0 0-1,0 0 0,0 0 1,0 0-2,-9 7 0,3 4 1,6 7-1,-2 1-1,-3 8 1,1 2 0,2 8 0,0-1-1,-5 3 1,5 0-1,-3 1 1,3-3-1,0-1 0,0 0 1,0-6-1,-5-1 0,3-1 1,2-7 0,-3 1-1,1-8 0,-1-2 0,5-12 0,-4 16 1,4-16-1,0 0 0,0 0 1,0 0-1,0 0 0,0 0 0,0 0 1,0 0-1,0 0 0,0-6-1,0 6 2,4-19-2,3 7 1,0 2 0,6-5 0,0-4 0,4-1 0,3-1 0,2 0 0,-3 0 0,3-1 1,-2 3-1,-5 1 0,0 4 0,-6 4 0,-9 10 0,13-10 1,-13 10 0,0 0-1,0 0 0,-6 13 1,-7 1-1,-1 2 0,1-3 0,-2 6 0,2-3 0,-2-2 0,-1 0 0,8-1 0,8-13-1,-13 15 2,13-15-2,-7 11 1,7-11 0,0 0 0,0 0 0,0 12 0,0-12 0,9 4 0,4 1 1,-2 2-1,2-2 1,4 2-1,1 5 0,-1-5 1,3 1-1,-5 3 1,3-3-1,-5 5 0,0-6 0,-4 5-3,-9-12-11,13 11-7,-13-11-11,0 0-29,0 0-24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7:22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-1 319 13,'0'0'42,"0"0"-7,-9 10-6,9-10-8,0 0-6,0 0-4,0 0-3,0 0-2,0 0-2,0 0 1,7 9-1,-7-9-1,22 0 0,-7-4 0,2 3 0,5-12-1,2 3-1,2-1 1,3-3-1,-3-3 0,5 0 0,-3 0 1,-2-1-2,0-3 1,-2-1-1,-2 0 1,-2 2 0,-3-2 0,-4 3 0,-2 0-1,-4 5 2,-5 0-1,-2 2 0,-4 0-1,-5 6 1,-9 0-1,1 3 0,-7 1 1,0 2-1,-2 0 0,-3 5 0,1 3 0,4 4 0,-2 4 0,2 0 1,0 7-1,2-2 0,2 7 0,3-1 0,2 7 0,4-2 1,2 4-1,0-2 1,5 3-1,2-5 0,2 0 1,0-1-1,2-1 1,7-8 0,4 0-1,2-6 1,2-3-1,5-3 1,4-5-1,1-3 0,1-2 1,-2-2-1,3-3 0,-1-4 0,-2-1 0,-2 1-1,0 2 0,-4-4-1,-1 8-2,-6-6-5,7 7-10,-7 1-7,0 1-16,-2 0-34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7:22.6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9 92,'11'-9'53,"-11"9"-21,0 0-17,0 0-8,0 0-1,0 0-1,0 0-1,0 0-1,7 7 0,-7 5 0,0-1-1,0 5-1,0 5 0,0 2 0,0 3-1,-2 6 0,-1 4 1,1-4-1,0 2 0,0 2 0,0-4 0,0-4 0,2 2 0,0-5 0,0-4 0,0-2 0,4-5 0,2-4 0,-6-10 0,20 14 0,-7-14 1,0 0-1,0-4 0,1-3 0,-1 0-1,0-1 0,-2 2-2,0-5-2,-1 8-5,-7-8-11,-3 11-8,8-20-21,-8 20-32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8:01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11 126,'-5'-10'40,"5"10"-15,0 0-12,-9 0-4,12 10 0,-3-2-3,6 10-1,-1 1-2,7 7 0,3 4-1,2 0 0,6 5 0,-3-1-1,0-1 0,4 0-1,-3-3 1,-5-2-1,0-3 1,0-2-1,-3-6 0,0-2 0,-7-4-1,3-6-1,-3 0-2,-6-5-10,12-10-7,-9-3-4,2-5-11,-2-4-36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7:22.9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46 112,'0'0'45,"0"0"-18,0 0-14,-8-16-6,8 16-1,8-10-3,5 6 0,1-3-1,1 4-1,2-1 0,5 4 1,-2-2-1,2 2-1,-1 0-1,-1 0-1,4 6-7,-4-6-10,2 3-8,-9-3-19,2 0-38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19:11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19:11.9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31.8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4 76,'0'0'56,"0"0"-28,0 0-11,-10-12-5,10 12-4,0 0-2,-3 5-1,3-5-1,-4 14-1,2-4-1,2 5 0,0 6-1,0 4 1,2 7-1,5 3 0,-3 5-1,0 5 1,-2-1 0,3 2-1,-3 1 0,2-3 1,-4-3-1,0-6 0,0-2 0,0-8 0,0-3 0,0-12 0,0-10 1,3 11-1,-3-11 0,4-7 0,0-7 1,1-13-1,3 2 0,-1-12 0,2-5 0,2-4 0,0-7 1,4 0-1,0 6 0,-2-1 0,2 6 1,3 5-1,-7 10-1,4 8 1,0 15 0,-4 4 0,0 7 1,-2 12-1,0 10 1,2 10-1,-3 5 0,1 7 1,-5-4-1,3 3 0,-3-3 0,-1-6 0,3-7 0,-4-8 0,3-5 0,-5-10 0,0-11 0,0 0 1,15 0-1,-9-14 0,1-11 1,4-3-1,-2-9 0,4-4 0,0-3 1,4 0-1,-1 2 0,-3 4 0,2 8 0,0 3 0,-2 8 0,3 12 0,-3 7 0,-2 7 1,0 8-1,-3 8 1,-1 2-1,4 7 1,-5 4-1,1-8 1,2 6-1,-5-5 0,0 2 0,1-8 0,1 3 0,-4-10 0,1-2 0,-3-1 0,0-13-1,2 12 0,-2-12-4,0 0-6,15-7-11,-8-2-5,4-8-18,2-1-38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32.1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0 157,'4'5'30,"-4"13"-7,0-10-15,0 12-3,0-2-1,0 7-1,0-2-1,0 5-1,0-7 0,0 0-1,0-5 0,0-5-2,3 3-2,-3-14-6,0 0-11,0 0-6,4-14-17,-4-5-37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32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0 177,'-11'0'25,"6"7"-5,5-7-17,-13 21 0,11-10-2,-2 0-3,6 8-8,-2-19-11,15 14-5,-4-12-18,4-2-34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32.9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45 168,'0'0'26,"2"9"-6,-2-9-15,4 26 0,-1-8-2,1 8-1,0 1 0,3 5 0,-3 1-1,-2 4 0,1-7-1,-1-3 1,0-3 0,0-6-1,-2-4 1,0 0-1,0-14 0,0 0 1,0 0-1,13 0 0,-6-18 0,4-2 0,-3-9 0,8-4 0,-3-12 0,4 3 1,1 0-1,-1 1 0,-1 6 0,-1 5 0,-2 5 0,-2 11 0,-11 14 0,15-6 0,-15 6 0,11 3 0,-2 7 0,-3 4 0,1 4 1,6 0-1,-2 4 1,4-6-1,-2 9 0,0-2 1,3 4-1,-6-1 1,4 4-1,-6-3 0,1-3 0,0 1 1,-5 1-2,3-11 1,-5-2 0,-2-13-1,6 19 1,-6-19-3,5 10-2,-5-10-10,0 0-7,0 0-7,0 0-22,6-10-42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19:34.8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37.1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640 76 43,'0'0'47,"0"0"-13,11-6-10,-11 6-10,0 0-2,0 0-5,11-8-1,-11 8-1,0 0-1,0-11-1,0 11 0,0 0 0,-4-5 0,-7 5-1,2 0 0,-8-3 0,-1 3 0,-2-6 0,1 6-1,-5-2 2,0 0-2,0-3 0,-2 3 0,-3-1 0,-1-1 0,-3 1-1,-2-2 0,0-1 1,-4 3-1,-3 3 0,1-2 0,4 2 0,0 0 0,6 0 0,3 5 1,6 2-2,7-1 1,4 0 1,11-6-1,-3 20 0,8-11-1,10 5 1,9 4 0,9-2 0,4 5 0,4-2 1,5 6-1,-2-6 1,-3 6-1,-3-2 1,-10 2 0,-4 1-1,-9-1 1,-6 3-1,-7-2 0,-2 5 0,-6-1 0,-10 2 0,-1-3 0,-7 5 0,-2-4 0,-3 3 0,-4-6 0,1 0 0,-3-1 0,4-5 0,1 0 0,3-5 0,3-2 0,7 2 0,2-10 0,2 4 0,13-10 0,-9 11-1,9-11 1,0 0 0,15 10 0,-2-7 0,9 0 1,6-1-1,7-1 0,5 1 1,1 2-1,5-1 0,0-1 1,2 0-1,-2-2 0,-3 0 0,1 0 1,-5 0-1,-4 0 0,-2 0 1,-2 0-1,-5-2 0,-2 2 1,-2 0-1,-5 0 0,-2 0 0,-4 0-1,0 0-1,-11 0-7,0 0-9,0 0-6,0 0-9,0 10-35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38.7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32 20,'-4'-12'25,"4"12"-3,0 0 3,-4-8-3,4 8-4,0 0-4,-9-13-2,9 13-2,0 0-3,0 0 1,0 0-3,0 0-1,0 0 0,0 0-1,0 0-2,-7 17 1,7-4-1,0 8 1,-2 0-1,2 7 0,-2 0 0,0-1 0,0 1 0,-1-5-1,-3-1 1,4-1 0,-1-8-1,1-1 1,2-12-1,0 0 2,0 0-2,0 0 1,7-6 0,4-6-1,-3-9 1,6 1-1,-1-8 0,4 3 0,1 2 1,-1-5-1,-4 7 0,2 0 0,-4 10 1,2 4-1,-4 7 2,-9 0-2,13 16 0,-8 0 1,-3 7-1,4 1 0,-3-2 0,-1-1 0,2-7 0,-2-2 0,-2-12 1,9 14-1,-9-14 1,17 0-1,-6-10 1,0-2-1,2-3 0,-2-6 1,5 5-1,-1-7 0,-6 7 0,-1-1 0,1 5 0,-9 12 1,9 0-1,-5 5 1,1 12-1,-3-1 1,0 7-1,0-1 0,0 3 0,0-5 1,3 1-2,-3-8-1,7 1-1,-9-14-6,15 14-9,-15-14-7,17 1-16,-17-1-34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8:01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320 15 170,'0'0'26,"-1"-15"-7,1 15-11,0 0-3,0 0 0,-5 8-2,0 11 0,-2 1 0,-5 6-1,-5 6 0,-3 6-1,-9-3 0,-3 4 0,-3-3 0,-5-1-1,7-7 0,1-6-1,3-3 0,9-9-3,11 1-8,9-11-9,0 0-3,18-15-11,5 0-34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39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0 146,'0'12'32,"-5"4"-10,5-16-15,-4 20-3,-3-8-2,5 3 1,2-15-3,-9 15-1,9-6-4,0-9-11,0 0-8,0 0-14,0 0-32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39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25 146,'2'-12'33,"-2"12"-11,0-14-14,0 14-3,0 12-1,0 5 1,0-4-3,0 10-1,0 2 1,0 8-1,0-5 0,0 4 1,0 2-2,0-1 1,0-1-1,0-5 1,0-1-1,0-6 0,4-1-1,3-10 1,-7-9-3,13 7-1,4-5-11,-3-6-6,-1-4-9,-2-5-26,-3-3-30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39.5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34 169,'0'0'25,"0"0"-9,17-6-13,1-1 0,3 3-1,6-1-2,1 0-3,7 1-15,-5 4-5,-3-1-14,-1-1-33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19:45.4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46.7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12 65,'0'0'58,"0"-12"-29,0 12-10,0 0-7,0 0-3,-7-4-3,7 4-1,0 0-1,0 0 0,0 0-2,0 0 1,0 0-2,-11 7 1,11-7-1,0 23 1,2-12-1,5 8 0,-5 6 0,2 3 0,1 0 0,-1 6 0,3 0 0,-5 6-1,0 3 1,-2-1-1,0 1 0,0 2 0,0-2 0,0-3 0,-2-1 0,0-5 0,-3-6 0,3-5 0,2-2 0,0-7 0,0-2-1,0-12 2,0 0-1,0 13 0,0-13 0,0 0 0,0 0 0,0-14 0,0 0 1,0 1-1,2-8 0,-2 0 1,5-7-1,-1-2 0,3-4 0,3 2 0,-1 1 0,6-5 0,1 4 0,3 4 0,1 5 0,2 4 0,0 6 0,0 8 0,-1 4 0,1 2 0,0 8 0,-5 6 1,5-2-1,-6 5 0,-1 5 1,0-6-1,-4 8 0,0-2 1,-4 0-1,-3 3 1,-2-4-1,-2 0 1,0-4-1,-9 5 1,1-7-1,-8 2 0,-1 0 0,-3-8 0,-2 4 1,1-2-1,-3-6 0,-3-1-1,3 0 1,0-1-2,7-2 0,-5-2-5,22 0-9,-11 1-7,11-1-7,0 0-28,7-12-32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50.7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24 33,'2'-13'63,"-2"13"-14,0-11-29,0 11-6,0 0-5,0 0-1,0 0-4,0 0-1,0 0 0,0 9-2,0 6 1,0 0 0,0 9-1,2 1-1,-2 4 1,5 2 0,-5-2-1,0-3 1,0 2-1,0-10 0,0 1 0,2-9 1,-2-10-1,0 0 1,0 0 0,9-8 0,-3-9-1,1-1 1,-1-5-1,1 3 2,2-6-2,-1 8 1,-1-4-1,2 5 0,-1 0 1,-1 8-1,-7 9 0,13-12 1,-13 12-1,15 0 0,-15 0 1,11 23-1,-6-7 1,3 0-1,-3 3 0,1-6 0,-1 2 0,-1 1 0,-4-16 0,9 13 0,-9-13 0,13 1 1,-13-1-1,15-7 0,-4 1 1,2-11-1,0 3 1,5 0-1,-5-5 0,4 5 0,-2 1 0,-1 1 0,1 3 0,-2 6 0,-2 3 1,0 5 0,-2 7 0,-3 6-1,3-1 1,-5 6-1,3-3 0,-5 4 0,2-6 0,1 3 0,-1-8-1,-4-3-2,7 4-5,-7-14-10,0 0-6,0 0-12,13-14-39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51.5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 0 48,'0'0'54,"0"0"-21,0 0-12,0 0-8,0 0-5,0 0-2,0 0-1,0 0-2,0 0 0,0 0-1,-8 7 1,8-7-2,0 0 1,0 0-1,0 0-1,-3 13 1,3-13 0,0 0 0,0 0 0,0 10 0,0-10 1,0 0 0,0 0-1,0 0 1,-6 12-2,6-12 0,0 0-3,0 0-9,0 0-9,0 0-9,11 0-27,-11 0-22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52.0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13 121,'0'0'40,"-8"-11"-15,8 11-18,0 0 0,-14-2-2,14 2-2,0 6 1,0 4-2,7 4 1,0-1-2,-1 4 1,7 5 1,0-2-1,5 7-1,-1 3 0,5-2 0,-2 4 0,4 2-1,-3 1 1,1 0-1,-2-5 1,0 0-1,-5-1 1,-2-8-1,2-2 0,-6-6 0,0 1-1,-9-14-1,13 16-1,-13-16-4,9 0-9,-9 0-7,8-20-11,-6 3-29,3-10-20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52.39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379 0 138,'0'0'35,"0"0"-12,-7 10-12,-4 3-5,5 8-1,-7-4-1,2 12-1,-4-5 0,-1 6-1,-1 2-1,-3 2 1,-4-3-1,0 6 0,-2-3-1,-2 3 1,-3-1-1,3 0 0,-3-9 0,7 0-1,2-3 0,7-9-2,8 5-5,7-20-10,-4 15-6,4-15-9,4-2-36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54.3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12 48,'0'0'56,"0"0"-11,-2-13-26,2 13-7,0 0-5,0 0-2,-9 3 0,9 7-2,-2 0 0,0 5-1,2 9 0,0 0-1,-2 3 1,-2 3-1,4-4 0,0 1-1,0-3 1,0-4-1,0-6 2,0-14-2,0 13 1,0-13 0,0 0-1,15-10 1,-11-5 0,7-2-1,-4-5 0,-1 2 1,5-6-1,-4 4 0,4-4 0,-5 5 2,1 0-2,1 11 0,-1-3 0,-7 13 0,9-2 1,-9 2-1,8 20 0,-3-3 1,-1 5-1,-2 0 1,1 0-1,3-3 1,-2-2-1,1-6 1,-5-11-1,15 11 1,-15-11-1,18-4 0,-8-4 1,8-4-1,-5-5 0,2 1 0,3 4 0,-5-6 0,0 4 0,-2 8 1,-11 6-1,17-5 1,-17 5 0,16 13-1,-10 4 1,-1 7-1,3-4 0,-3 6 1,1 1-1,-1-5 0,1 0 0,-4-7 0,0-5-1,3 2 1,-5-12-3,0 0-1,13 4-9,-13-4-6,4-16-7,-4-1-19,0-8-33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8:02.5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290 34 151,'-8'-9'30,"2"2"-9,-9-3-12,4 9-2,-6-6-1,4 7-2,-6 2-1,4 4 0,-2 3-1,-1 4 0,0 2-1,-5 6 1,5 3-1,-1 0 0,1 2 0,1-1 0,4-1-1,0 1 1,7-3-1,0-5 1,6 2 0,8-4-1,-2-3 0,9 1 0,0 0 1,2-6-1,0 3 0,6 0 0,-3-6 0,-2 1 0,0 0 0,7-2 1,-6-2-1,-2 1 0,3-2 0,0 0 0,-2-3 0,-3 0 0,1-2-1,-4 0-1,-3-2-1,2-1-3,2 3-12,-10-3-3,-3 8-6,5-14-19,-5 6-35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54.88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38-1 149,'0'0'30,"0"0"-11,-20-1-11,20 8-2,-6 6-1,2 7-2,-1 7 0,5 3-1,-2 3-1,2 10 0,0-3 0,2 4 0,-2-4 0,5 1-1,-1-3 1,0 1-1,-2-3 1,5-4-1,-3-5 1,3-3-1,-1-5 1,4-3-2,1-9 1,-2-5-1,8 0-3,-8-8-2,11-2-10,-4-10-6,1 0-9,-8-5-28,-2 1-22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55.1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47 44 144,'-13'-5'33,"-3"0"-11,16 5-14,-19-11-2,19 11-2,0 0 1,0 0-3,6-11 0,10 6-1,3 2 0,5 1 0,-1 2-1,6 0-1,3 0-1,-6 0-6,12 0-10,-13 3-5,3 1-14,-2 2-34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56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23 148,'0'0'30,"-6"-6"-9,6 6-15,0 0-3,9-17 1,4 17-1,-5 0-1,10 0 0,-3 0-1,7 4 1,-2-3-1,1 6-1,1 0 1,2-3-1,0-3 0,-2 0 0,0-1 1,-7 0-1,3 0 0,-5 0 0,-4 0-1,-9 0-1,15 0-5,-15 0-8,0 0-8,-9-13-12,9 13-28,-15-8-16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19:56.3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26 137,'-13'-13'33,"13"13"-10,0 0-15,-11-12-2,11 12 0,0 14-2,0 1-1,0 2 0,0 12-1,0 3 0,2 2-1,-2 5 0,0-2 0,0 1-1,0-1 0,-7-4 0,7-4-1,-2-3-3,-2-6-9,4-8-7,0-2-7,0-10-20,0 0-38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01.8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709 47 62,'11'-14'52,"-11"14"-20,0 0-12,0-15-6,0 15-5,0 0-1,-4-5-3,-7-1 0,11 6-2,-24-2 0,15 2-1,-11-5 0,1 5 0,-5 0-1,-7 1 2,-4 3-2,-6 0-1,-3 3 1,-4 2 0,-2 3-1,-5 1 1,1 1-1,4 3 1,2 1-1,6-2 0,7-1 1,7-2-1,6-3 0,4 1 0,18-11 1,-8 13-1,8-13 0,6 8 0,5-6 0,7 2 0,6 1 1,2 0-1,4 0 0,3 5 1,2 0-2,-2-1 2,-3 5-1,-3 4 0,-6-1 0,-7 6 0,-8 3 0,-6 3 0,-4 6 1,-9 6-1,-7 5 0,-4 1 0,-2 6 0,-7 1 0,5-5 0,-7 0 0,6-3 0,3-9 0,2-3 0,4-3 0,3-13 0,10 1 0,1-6 0,6-4 0,0-9 1,6 14-1,12-8 0,2 0 0,1-3 0,6-1 0,5-2 1,8 0-1,3-2 0,8-3 0,5-4 1,3 1-1,0-4 0,7 6 1,-3-8-1,0 5 1,-8 2-1,-3 0 0,-6 4 0,-7-2 0,-6 5 0,-9 0-1,-4 0 0,-9 0-2,2 6-3,-13-6-11,0 0-5,0 13-8,0-13-28,-11 12-32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03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42 10,'0'0'35,"4"-17"-1,-4 17-3,3-10-7,-3 10-6,0 0-4,0 0-3,2-15-2,-2 15-3,0 0-2,0 0 0,0 0-2,0 0 1,0 0-2,2 11 1,-2 3 0,0 7 0,0-3 0,0 6 0,0 0-1,2-1 0,-2 3 0,0-4-1,0 0 0,0-7 0,0-1 0,0 1 1,-4-5-1,4-10 0,-5 17 0,5-17 2,0 0-2,0 0 0,0 0 0,0 0 1,0-17-1,0 4 0,3-8 0,5 3 0,3-8 0,-2 4 1,6-4-1,1 3 0,-1 2 0,0 8 0,3-1 0,-7 7 0,2 7 0,-13 0 0,11 25 0,-9-7 0,2 6 1,-4-1-1,0 3 0,2-2 1,-2-7-1,2-4 1,-2-13-1,5 12 0,-5-12 1,17-3-1,-8-10 1,4 2-1,-2-10 0,6 3 0,-1-8 0,-3 5 0,2-3 0,3 4 0,-5 1 0,-2 5 0,-3 11 0,-8 3 1,13 0-1,-10 8 0,-1 8 0,-2 4 1,0 0 0,0 1-1,0-1 0,0 2 1,0-4-2,0 1 1,4-6-2,-4-2-1,9 6-8,-9-17-9,9 10-6,-9-10-16,13 5-33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03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0 151,'0'0'30,"0"9"-10,0-9-14,0 16-2,0 0 0,-9-4-2,3 2 0,1 2-2,-5-4 0,5 3-4,-6-3-11,9-2-7,2-10-11,0 0-24,0 0-26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04.4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26 121,'0'0'41,"0"-11"-16,0 11-15,-4-11-2,4 11-2,-20-3-2,20 3-2,-22 5 0,14 4-1,-5 1 1,2-1-2,-2 5 0,4 4 1,0-9-1,3 3 0,3 0 0,1-1 1,2-11-1,2 13 0,-2-13 1,14 15 0,-14-15-1,17 14 1,-17-14 0,17 15 0,-12-3 0,-1 0 0,-4-3 0,0 4 0,-2-1 0,-5 0-1,3-3 0,-7 2-1,5 4-2,-3-11-1,9 5-11,0-9-6,-4 14-8,4-14-20,0 0-35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04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0 162,'0'0'26,"11"4"-5,-11-4-14,5 9-3,-5-9 0,0 26-2,-5-12-1,1-1-1,0 3 0,-3-4-2,1 4-3,6-16-7,-9 16-8,9-16-8,0 0-20,0 0-31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04.9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24 140,'9'-13'32,"-9"13"-9,9-12-15,-9 12-2,13 9-1,-13-9-1,4 25-2,-1-3 1,1 3-1,-2 0 0,3 10-1,-1-7 0,-2 8 0,-2-2 0,2-2 0,-2 0-1,2-8 1,-2 0-1,3-6 0,-1 1-1,-2-19-1,15 13-1,-15-13-5,18 0-12,-18 0-4,10-8-13,-5 0-32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8:02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50 171,'0'0'26,"0"0"-6,0 0-9,12 4-6,5-1 0,-1-3-2,4 0-1,5 0 0,-3-3-1,3 0 0,-2 0-1,0-2 0,-5 1-1,0 4-4,-6-6-11,2 1-6,-3-3-4,-2 1-19,-3-7-39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05.1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10 152,'0'0'29,"0"0"-7,0 0-15,5-5-2,-5 5-2,28-1-1,-12-3 0,5 4-2,8 0-5,-12-3-6,14 6-9,-7 1-8,0-3-24,-5 4-26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13.0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178 546 60,'5'-14'44,"-5"14"-10,4-19-15,-4 19-5,0-23-4,0 23-3,-4-19-1,4 19-1,-16-24-1,16 24-1,-17-15-1,6 15 0,-6-2-1,3 4 1,-3 3 0,2 12-1,-1 5-1,1 8 1,0 1 0,4 6-1,2 1 0,3 1 1,6-6-1,0 1 0,13-12 0,-5-2 0,10-9 1,-1-8-1,1-5 2,4-6-2,-3-12 1,1-4-1,2-10 1,0-1-1,-1-10 0,-1 0 0,0-3 0,-3-2 0,-2-6 1,-1 1-1,-6 1 0,1-7 0,-5 5 0,-4 3 0,0 10 0,0 3 0,-2 12 0,-4 11 0,6 17 0,-11 0 1,4 15-1,1 8 1,3 5-1,-1 8 0,4 2 1,0 8-1,4 2 0,5 8 1,-4-2-1,1 2 0,1 7 1,-1-4-1,-4-1 0,1-1 1,-1-13 0,-2-5-1,0-6 0,0-10 0,0-4 0,0-19 0,2 9-2,-2-9-1,15-1-5,-10-9-11,3 2-5,3-8-14,-2 6-33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13.9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79,'0'0'56,"0"0"-22,0 0-20,-4 13-4,4 5-3,-5 6-2,1-1-2,2 7-1,-3 6 0,5 0-1,-2 0 1,-2-5-1,2-2 0,0-3 0,-3-6-1,3-8 1,2 0-1,0-12 0,0 0 1,7-5-1,-3-9 0,0-3 2,3-5-2,2-1 1,-5-10-1,0 3 0,7-2 0,-4 2 0,-1 2 1,5 6-1,-4 3 0,1 9 1,-8 10-1,18 0 1,-11 15 0,-1 7-1,-2-1 0,1 4 0,-1-1 0,3-1 0,-3 0 1,0-10-1,1-3 0,-5-10 1,15 5-1,-15-5 0,18-10 1,-10 0-1,5-9 0,-4 0 0,0-4 0,4 2 0,0-2 0,-4 6 0,-1 0 1,1 7 0,-9 10-1,13 0 1,-6 14 0,-3 4-1,1 10 1,-3-7 0,0 8-1,0-5 1,0 1-1,3-1 0,-3-11 0,0-3-1,-2-10-1,9 20-3,-9-20-7,13 1-8,-13-1-6,20 0-16,-12 0-34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14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0 171,'0'0'24,"0"0"-10,7 13-9,-7-13-2,0 21 0,-7-12-1,5 3-2,-2 2 0,-1-4-5,5 0-12,0-10-6,-2 14-9,2-14-30,0 0-18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14.5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15 169,'2'-12'24,"-2"12"-5,-13-2-14,0 6 0,-2 3-3,2 3 0,-5 4-1,5-1-1,2 2 1,5 1 0,1-7-1,5 4 1,9-5-1,9 1 1,-1-1 0,7-3-1,2 0 0,-2 4 1,-4-1 0,-3 3-1,-3-4 1,-8 6-1,-6 2 1,-2-2 0,-9-1 0,-6 6 0,-5-6-1,-4 2-1,2 5-3,-9-13-12,11 5-5,-2-4-6,6-2-19,8-3-40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16.5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60 259 50,'11'-9'56,"-11"9"-20,0 0-16,17-11-6,-17 1-4,0 10-2,9-14-2,-9 14-1,13-23-1,-8 11-1,3-3-1,-3-2-1,-1 1 0,-4-2-1,0 1 1,-2 4-1,-9-5 0,0 3 1,-4 3-1,2-1 1,-3 1 0,-1 5-1,8 3 2,-4 2-1,13 2 0,-11 14 0,5 5-1,1 3 1,3 10 0,2 3 0,0 0 0,0 11 0,2-7 0,7 9 0,-2 0-1,-3 1 0,7 2 1,-7 3-1,3-2 0,-5-4 1,7 3-1,-5-9 0,-2 1 0,-2-3 1,0-6-1,0 0 0,0-7 0,-2-3 0,0-4 0,0-3 0,2-3-1,0-14-2,0 17-3,0-17-11,0 0-5,0-16-8,0 4-28,0-2-30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16.80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65 148,'0'0'32,"0"0"-10,0 0-9,13 0-9,17 0 1,-1-3-2,6-2-1,4-2-1,7 1-1,8-3 0,-8 1-1,2 4-10,-6-5-9,-10 2-5,-8 3-16,-6 2-36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20.0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35 67,'0'0'57,"5"-12"-22,-5 12-17,0-11-5,0 11-5,0 0-1,0-11-4,0 11 1,0 0-1,0 13-2,0-1 1,0 6-1,0 8 0,4 8-1,-4 5 2,2 5-2,-2 5 1,0 1-1,0 1 1,0-2-1,-2-3 0,2-4 0,0-12 0,4-3 1,5-11-1,9-3 0,1-10 1,3-3-1,4-4 1,3-12-1,-1 2 1,-2 0-2,-2-2 1,-4 1-3,-7 5-3,-4-5-10,-9 15-5,0-16-11,-9 13-27,-13-4-21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20.2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18 100 140,'-9'-12'33,"0"1"-15,9 11-7,4-14-3,14 10-2,-1-5-3,12 4 1,6-3-2,6 4-1,3-6 1,-1 2-2,3-1-1,-9 2-2,5 7-11,-9 0-6,-12 0-6,-7 2-20,-14-2-34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21.22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0 126,'0'0'38,"0"0"-14,0 0-15,0 14-3,0 4-1,0 0-2,0 6-2,-2-1 1,2 4-1,-2-1 0,2-3-1,0 5 1,0-12-1,0 0 1,0-4-1,0-12 0,0 0 1,0 0-1,0 0 0,10-12 1,-7-5-1,1 0 2,0-5-2,1 0 1,3-4-1,-1 3 1,0 0 0,4 5-1,-3 4 1,-8 14 0,18-10-1,-18 10 1,8 7-1,-1 9 1,-5 3-1,0 0 1,-2 3-1,0-3 0,3 0 0,-3-8 1,2 1-1,-2-12 1,6 13-1,-6-13 0,16-6 0,-8-2 0,3-3 0,0 0 1,2-8-1,-4 2 0,6-1 0,-4 0 0,4 7 0,-4-1 1,0 5-1,0 2 0,-2 5 0,4 5 1,-6 7-1,-1 1 1,-4 3-1,7 5 1,-5-3-1,1 2 0,-3-5 1,0 1-1,0-3 0,-2-13-1,11 15 1,-11-15-1,11 10 0,-11-10-2,15 14-4,-15-14-11,20 12-4,-11-7-10,6 0-27,0-3-30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8:04.3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277 23 142,'-12'0'33,"12"0"-11,-3 9-12,3-9-4,-11 16-1,8-2-1,3 5-1,-1 5-1,1 6-1,0 6 1,0 5 0,1 2-1,1 2-1,-2 0 1,-2-4 0,-4-3-1,-3-2 0,-6-7 1,-3-4-1,-1-5 0,-5-3 1,1-5-1,-1-2 0,4-5 0,0-4 1,3-1-1,4 0 0,0-4-1,4 0 1,9 4 0,-9-9 0,9 9 0,0 0 0,-9-1 0,9 1 1,0 5-1,9 2 1,-1 1-1,5 2 1,6 0 0,7 0 0,1 0 0,5-1 0,5-2 0,2 1 0,-1-5 0,4-3 0,-3 0-1,1 0 1,-2-7 0,0-1-1,-3-2 1,0-1-1,0-2 0,6 0 0,-6-5 0,5 1 0,-5-3 0,-1-4 0,-7-2 0,-6-5 0,-4-2 0,-6-4 0,-10-4 1,-5 0-1,-11-3 0,-10 2 0,-5-3 0,-4 6 0,-5 6 0,-6 2 0,0 8 0,-3 5 1,1 7-1,-2 4 0,-4 3 0,4 4 0,2 0 0,-2 8 2,3 0-2,8 0 0,-1 6 0,8 0 0,10 3 0,3 2-2,4 5-2,3-6-6,11 4-12,-1-4-1,2-2-11,8-4-34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21.4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 0 131,'0'0'37,"-9"4"-13,9-4-14,-13 5-5,13-5 0,0 0-2,-4 16 0,4-16-1,0 19 0,0-9 0,0-10-1,0 17 0,0-5-1,0 1 0,0-13-2,0 19-4,0-19-9,-2 14-7,2-14-10,0 0-29,0 0-22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21.99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70 51 132,'8'-12'37,"-3"1"-13,-5-3-14,13 11-2,-13-8-2,0 11 0,0 0-3,0 0-1,0 0 0,0 0 0,-16 5-2,8 3 1,-5 2 0,-1 4-1,1 1 1,2-3 0,3 3-1,1 0 1,5-3-1,2 0 0,4 2 0,9-6 0,3 2 0,3 2 0,5 0 0,0-2 0,-2 4 0,0 3 0,0-4 0,-7 6 0,0-3 0,-8 0 0,-5 3 0,-2-6 0,-9 2 0,-6-2 0,-4-4 0,-5-4-2,0 4-1,-14-7-11,14-1-7,0-2-6,5-5-19,6-4-38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28.3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35 85,'0'0'50,"0"0"-23,0 0-12,0 0-6,0 0-1,9-5-4,-9 5 0,0 0-1,19-11-1,-8 11 0,0-4 0,7 4 0,-1 0 0,5 0 0,0 0-1,2 2 0,2 0 2,-2-2-2,0 0-1,0 0 1,-2-4-1,-5 2 1,1-1-1,-5 1 0,-2 1 0,-11 1 0,8 0 0,-8 0 0,0 0-2,0 0-4,0 0-8,0 0-7,0 0-10,-6-7-26,6 7-22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28.6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36-1 135,'0'0'34,"0"0"-11,0 0-15,-10-5-2,10 5 0,-5 14-3,5 4 0,0-1 1,0 12-3,0-2 1,0 9 0,0 1-1,0 4 0,0-4 0,-6 2 0,6-2-1,-5-3 0,1-5-2,-1-7-1,5 2-11,0-11-6,0-5-8,0-8-20,0 0-35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48.9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85 53,'4'-7'61,"-4"7"-35,13-10-11,-13 10-5,20-11-2,-11 2-2,10 7-1,-4-5-2,7 7 0,-2-7 0,4 7 0,-4-1-2,4-3 1,0-1-1,-3 2 0,-1 2 0,-2-5 0,-1 3-1,-2 0 0,-4-1 0,-11 4 1,18-2-1,-18 2-1,13 0-1,-13 0-3,11 0-10,-11 0-13,0 0-23,0 0-26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49.2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 53,'0'0'66,"0"0"-26,-17-7-25,17 7-6,0 0-2,2 14-3,0-2 1,5 10-2,-3 7 0,3 3-1,-5 5 0,2 7 0,-2 0-1,-2 5 0,0-6 0,0-1 0,0-10-1,0-3-1,3-4-2,-3-13-3,11-5-15,-11-7-10,21 0-24,-10-12-30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50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762 46 94,'0'0'54,"-22"-7"-33,5 0-7,6 5-5,-11-5-3,5 5-1,-5-2-2,-2 1-1,-5-2 1,-1 1-2,-5-1 0,-4 5 0,-5 0 0,0 2-1,-2 5 0,1 1 1,-1-1-1,6 5 0,6 3 1,1-4-1,7-1 1,6-2-1,7-1 0,2 3 1,11-10-1,-7 7 0,7-7 0,9 9 0,6-5 1,5 1-1,6 4 0,0-1 0,9 3 0,0 2 0,0 2 0,-2 1 0,0 2 2,-9 1-2,-2 3 0,-9 2 0,-7 3 0,-6-1 1,-9 6-1,-8 1 0,-3 4 0,-10 1 0,-1 2 0,-4 1 0,0 1 0,-2-1 0,0-2 0,4-2 0,-2 0 0,7-6 0,4-2-1,2-9 1,11 0 0,-2-9 0,11 1 0,2-12 0,2 11 0,11-6 0,3-5 0,5 2 1,3-2-1,7 0 0,0 0 0,6 0 1,0 0-1,4-2 0,1 1 0,4-3 1,2-1-1,-3 2 0,1 0 1,-2-1-1,0 3 0,-5 1 0,-2 0 0,-6 0 0,-3 0 0,-4 1-1,0 6-1,-9-7-5,7 6-10,-11 1-8,-11-7-17,0 0-35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53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198 49 5,'0'0'69,"6"-12"-14,-6 12-33,0 0-6,0-13-5,0 13-3,0 0-2,0 0-2,0-12 0,0 12 0,0 0-1,-15-8-1,4 6 0,-4 2-1,-3 0 0,-4 2 0,0 3 0,1 2-1,-1 5 0,4-3 1,3 5-1,2-3 0,4 2 0,7 0 0,2 1 0,2 2 0,7-2 0,4 0 0,5-1 0,3 5 0,1-3 0,2 7 1,-2-10-1,-2 3 1,-5 2 0,0-3 0,-8-1 1,-1 0-1,-6-13 0,-6 18-1,-3-11 1,-4 4 0,-2-4-1,-5-2 0,0 0 0,-1-1-1,-1 3 0,4-7-3,7 9-5,-2-9-12,13 0-8,0 0-26,9-1-28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53.6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0 145,'0'10'33,"-2"1"-10,0 9-17,-5-7-2,3 9-2,0-1 1,1 4-2,-1-3-1,-3 0-1,7-1-2,-4-9-8,4-1-10,0-11-12,0 0-27,13 0-25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53.9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11 140,'2'-12'35,"-2"12"-12,0 0-16,0 0-3,11 3-1,-11 8 1,4 10-2,-1 2-1,1 7 2,-2 4-2,7 1 0,-7-1-1,5 4 1,-3-3-1,5-3 1,-3-3-1,1-7-1,2-2 0,-3-6 0,3-2-4,-9-12-4,13 0-13,-13 0-8,4-8-27,-4-3-25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06:47.28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-1 0 3,'0'0'12,"5"11"-2,2-1 3,-2-3-3,7 5-1,-6 2 1,11-1-3,-4 3 0,4-2-5,0 5 3,1-4-3,-1 3 0,0-1 2,0 1 2,1-4 4,-3 3-3,2-2 2,-4 2-3,2-7 0,-1 3-1,1-4-2,-2 0-2,-3-2-1,2 1-1,-6-3-2,-6-5-4,12 2-12,-12-2-28,0 0-7</inkml:trace>
  <inkml:trace contextRef="#ctx0" brushRef="#br0" timeOffset="471.9859">344 35 8,'-10'6'22,"2"7"1,-4-4-4,0 7-8,-3-2-4,-3 6-3,-1-2 0,-1 1-2,0 4 0,-2-3 2,6 3 0,-3 0 0,2-3 0,1-1-3,6-1 1,1-4-2,-1-1-2,5 0-3,2-6-13,3-7-18,-2 6-14</inkml:trace>
  <inkml:trace contextRef="#ctx0" brushRef="#br0" timeOffset="1158.4439">526 308 13,'0'0'44,"0"0"-9,4 6-11,-4-6-9,0 0-5,0 8-2,0-8-1,0 0-1,-2 10 0,2-10-2,0 12 0,2-4-2,-1 1 1,1 4-2,3-4 0,2 5-1,-4 2 0,1-2-2,1 3-2,0-4-5,-2 2-11,0-2-24,-3-1-20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54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46 124,'0'0'41,"0"-11"-16,0 11-15,19-8-5,1 6-3,2 0-1,0-3-6,6 2-15,0-3-10,1 2-25,-1-1-25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0:59.8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14 90,'-13'-7'55,"13"7"-24,-13-7-20,13 7-3,0 0-3,0 0 0,0 0-3,-4 7 1,4-7-1,2 17-1,5-2 1,1 4 0,5 5-1,-2-1 0,2 10 0,5 2-1,-5 3 2,4 2-1,1 3-1,-3-5 1,0 0-1,1-6 0,-1-1 1,-4-8-1,0-2 0,-5-5 0,-1-7 0,-5-9 0,6 12 0,-6-12 0,0 0 0,11-3 1,-6-6-1,-1-7 0,5-2 1,-1-8-1,6-2 0,1-9 0,2-6 0,3-1 0,2-2 1,0-3-1,-1 7 0,-1 1 0,0 7 0,-7 4 1,0 8-1,-4 7 0,-1 6-1,-8 9 0,0 0-1,0 0-7,0 0-11,3 9-7,-3 6-18,0 2-36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00.4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146 56 112,'-4'-9'45,"4"9"-18,-9-19-17,9 19-4,-9-17-1,9 17-1,-9-8 0,9 8-2,-19-2 0,6 2 0,0 6-1,-1 3 1,-3-2-1,6 1 0,-2 1-1,4 4 1,9-13-1,-6 17 0,6-6-1,2 0 1,7 4 1,4-4-1,2 3 0,2 0 0,5 0 0,0 1 1,-2 0-1,2 1 1,-5-3-1,0 2 1,-8-2 0,-2-1 0,-5 6 0,-2-4 0,-2-4 0,-9 1 0,-4-2 0,-5-2-1,0-4 0,-4 2 0,0-5 0,2 0-2,3 0-1,1-8-8,18 8-10,-15-9-5,15 9-20,-2-12-37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01.9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83,'0'0'46,"0"0"-20,0 0-10,0 0-6,0 0-3,0 0-2,0 0-1,0 0-1,0 0 0,4 0 0,-4 0-2,22 0 2,-2 0-2,2 4 1,2-4-1,4 0 0,5 0 0,-3 0 0,5 0-1,-4-2 1,-3-1-1,-4 2 0,-4-3 1,-3 3-1,-4-3 0,-13 4 0,11-2-1,-11 2-2,0 0-6,0 0-12,0 0-7,0 0-27,0 0-24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02.2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6 126,'0'0'41,"-15"-5"-16,15 5-16,0 0-3,-11 0-2,11 9 0,0 3-2,0 6 0,0 6-1,4 10 1,-1 1-2,1 8 1,3-1-2,-5-1-1,2 3 0,-2-10-4,9 0-14,-6-2-5,-1-12-18,0-1-33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04.9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21 98,'0'-9'39,"0"9"-16,0 0-8,0 0-5,0 0-2,-9-12-2,9 12-1,-11 0-2,11 0 1,-13 4-2,13-4 0,-17 10 0,6 0-1,2 2-1,2 5 1,-4 1-1,5 10 1,1 3-1,3 1 0,0 3 0,2 3 0,2 0 0,5-6 0,2 2 2,4-11-2,-2 0 0,4-9 0,2-1 0,1-4 0,-7-4 1,6-2-1,-2-3 0,-4 0 0,2-3 1,-2-4-1,-11 7 0,18-17 0,-18 17 0,15-13 0,-15 13 0,9-4-1,-9 4 1,13 4 0,-9 6 0,5-1 0,2 5 0,2-7 0,5 0 1,1-3-1,5-4 1,2-2-1,1-10 1,3-6-1,-4-3 1,1-4-1,-3-1 1,-5-2 0,-1 2-1,-7 4 0,-3-3 1,-8 6-1,0-2 0,-6 2 1,-5-2-1,-4 1 0,-3-1 0,3 2-1,2 2 0,0-1-1,6 9-5,1-5-8,6 14-8,4-10-10,7 9-31,-2-1-21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05.6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74 76,'0'0'58,"4"-17"-23,-4 17-20,0-17-5,0 17-4,0-12 0,0 12-1,0-13-1,0 13-1,-4-12-1,4 12 1,-20-1-1,7 2 0,0 5-1,-2 8 0,-1 0-1,3 4 1,2 1-1,5 0 0,6 3 0,0-7 0,6 5 0,5-8 0,2 3 0,7 1 0,0-3 0,-1 2 0,-1 1 0,-3-4 0,-2 1 1,-4 6 0,-7-7 0,-2 1-1,-4 2 1,-7-6 0,-9 1-1,3-4-1,-5 5-2,-4-11-11,4 0-6,0 0-7,2 0-19,5-2-38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07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20 13,'0'0'42,"-2"-10"-5,2 10-6,0 0-10,0 0-6,0-10-5,0 10-3,0 0-2,0 0-2,0 0-1,0 0 0,-5 10 0,5-10-1,-4 22 0,4-12 0,0 3 0,0 3-1,0-2 1,4 1 0,-1 4-1,1-2-1,7 1-3,-7-2-9,3-2-13,-1 4-20,3-8-17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12.5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 58 83,'5'-17'54,"-5"5"-28,0 12-10,0-15-5,0 15-2,-7-9-4,7 9-1,-11-5-1,11 5-1,-11 3 0,7 6-1,-3 8 0,7 5 0,0 7 0,0 1 0,7 6 1,4 1-2,6-3 1,1 1-1,4-9 1,6-4-1,-2-8 0,0-6 1,3-8-1,1-6 1,-4-7-1,-2-7 0,3-2 1,-5-4-1,-3 3 0,-8-6 0,-2 3 0,-7 6 0,-2 3 0,0 3 0,0 14 0,-13-13 0,13 13 0,-9 7 0,7 8 0,2 7 0,4 10 0,3 6 1,6 4-1,-2 6 0,4-3 1,-2 6 0,-4-4-1,-5 2 2,-4-6-1,0-1 0,-8-7 0,-8-3 0,-5-2 0,-3-7-1,-5 0 1,1-6-1,-5-2 0,2-7-1,5-1 1,0-3-2,11-1-2,-3-5-4,18 2-13,-6-12-3,6 5-13,4-11-35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13.3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91 39 104,'0'0'48,"2"-17"-20,-2 4-17,0 13-3,0-7-2,0 7-2,0 0-1,0 0 0,-11-7-2,11 7 1,-13 7 0,2-4 0,2 4-1,-2 5-1,0-2 1,1 4 0,3-4-1,3 5 1,1-2-1,3 0 1,0 0-1,7 4 1,4-5-1,0 1 1,2 4-1,2-5 1,-2 3 0,3 1 0,-10-1 0,3-2 0,-7 1 0,-2 1-1,0-2 1,-4-1 0,-7 1-1,-2-3 0,0-1-1,-5-5-2,7 3-6,-4-7-11,15 0-4,-20-4-12,20 4-34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06:54.51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820-433 10,'0'0'20,"-12"14"0,5-3-1,-3 0 0,2 3-5,-4-1-2,2 5-3,-1 2-3,-3-1 0,2 0-1,2 0-1,0 4 0,-1-4-2,2 2 0,-2 1 1,5-2 0,0 4-1,-3 1 0,1 3-1,0 0 0,-1 5 1,-1 0-1,1 1 1,1 1-1,1-1 1,-1 0 0,3-2-1,1 1 1,-1-5 0,5 2 0,0-4-2,5-2 1,-1-2 0,1-1-1,-2-4-1,4 1 0,0-5 1,-4-3-3,7 1-1,-10-11-2,9 13-5,-9-13-11,8 1-28,-8-1-12</inkml:trace>
  <inkml:trace contextRef="#ctx0" brushRef="#br0" timeOffset="489.8339">924-43 48,'0'0'44,"13"4"-26,-6 4-10,4-2-2,1 2 1,0 5-1,3 0-1,-2 0 1,4 5-2,1-2 1,-1 2-1,2 0-1,-1 1-1,-1 1 0,0-1-1,-1-1-1,-1-3 0,0 1 0,-3-4-2,1-2-3,-2-5-6,-3-5-17,4 0-26,-9-11-5</inkml:trace>
  <inkml:trace contextRef="#ctx0" brushRef="#br0" timeOffset="829.0577">1293-50 96,'-9'7'44,"1"10"-16,-4-5-26,0 7-2,-3-2 1,-2 4-2,-2 1 1,1 0-1,-2 2 1,-3 2 0,1-3 0,0 1 0,2 2 0,-5-3 0,10 1 0,-2-4-3,0-1-2,7-4-7,0-1-13,2-11-27,8-3-7</inkml:trace>
  <inkml:trace contextRef="#ctx0" brushRef="#br0" timeOffset="1394.7141">1338-336 25,'10'10'40,"-10"-10"-11,13 14-5,-1-9-13,-2 3-2,3 2-3,-1 0-1,3-1-2,0 3 1,0 3-1,0 2 0,4 3 0,-6 1 0,2 2-2,0 0 1,-1 5-1,-1-1 0,-3 3 0,-3 3-1,-2 3 0,-4 1 1,3 5-1,-4 1 0,-5 0 0,0 3 0,-7 0 0,0 0-2,-1-2-4,-2-3-19,0 4-21,-7-12-12</inkml:trace>
  <inkml:trace contextRef="#ctx0" brushRef="#br0" timeOffset="305841.476">300 484 5,'-4'9'8,"4"-9"2,-3 14-3,3-14 1,0 12-6,0-5 1,0 2 2,3-2-3,1 1 1,-4-8 1,8 14-1,-5-6 2,-3-8-1,10 10 1,-10-10 0,10 12-1,-10-12 1,12 8-3,-12-8 2,15 4-2,-15-4 0,10 1 0,-10-1-2,10 0 2,-10 0-2,10-1 2,-10 1-2,7-11 2,-7 11-2,7-15 4,-4 8-4,0-2 2,-1-1-2,1 1 0,-3 1 0,4-4 0,-3 2 0,3 1 0,-3-3 0,1 3 2,-2 0-2,2 1 0,-2-2 0,0 2 0,0 1 2,0 7-2,-2-13 2,2 13-1,-7-10-1,7 10 2,-6-8 0,6 8 1,-12-4 0,12 4 0,-15-1 2,8 1 0,1 0-1,-3 0 0,9 0-1,-15 4 0,15-4-1,-15 4 0,15-4-1,-12 5-1,12-5 1,-10 11-1,7-3 0,1 2-1,1 0-4,1 4-11,0 1-26,0-3-13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15.2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42 10 94,'0'-10'43,"0"10"-19,0 0-10,0 0-4,0 0-3,0 0-1,-9 3-2,9-3 0,-2 11-1,0-2-1,2-9 0,-2 28 0,-3-13-1,5 7 0,-2-2 0,0 4 0,0-1 0,0 3 1,-1-2-2,1 2 0,0-3 1,0-2 0,2 0 0,-4-5-1,4-1 1,0 0-1,0-6 1,0-9-1,13 14 0,-13-14 0,21 4 0,-7-4-1,-1 0-1,0-5-4,6 3-8,-8-6-8,2 3-10,-13 5-28,14-14-20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15.50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35 90,'-11'-4'55,"11"4"-23,-9-7-16,9 7-8,0 0-2,0-8-1,15 8-2,-2-4-2,7 4 0,4-5-2,0 2-3,9 3-14,-9-2-7,0 0-12,-2 2-33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16.7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222 26 18,'0'0'63,"0"-13"-9,0 13-33,-13-7-8,2 0-3,11 7-2,-22 5-2,14 5-1,-8 0-1,3 9-1,0-4-1,-2 5 0,-1 4 0,3 5-1,-2 0 2,0 6-2,0 3 1,1 4-1,4 3 0,3 6 1,3 5-2,1 2 1,3 3-1,14-1 0,-4 2 0,8-6 0,4-2-1,0-5-2,6 2-3,-6-14-12,11-2-8,-7-7-15,2-5-37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17.7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33 60,'0'0'59,"-4"-10"-19,4 10-25,-3-10-5,3 10-2,0 0 0,-4-12-3,4 12-2,0 0 1,0 7-2,0 0 0,2 8 0,3 4-1,1-1 2,5 8-2,-2 6 0,2-4 1,2 10-1,2-2 0,0 5-1,-1 1 1,1 5 0,-9 0-1,5 8 1,-9-8-1,-2 6 1,0-4-1,-8-2 0,-1 2-2,-4-10 1,2 7-2,-9-17-11,5 8-7,0-8-7,-3 3-21,-4-10-37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45.5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2 50,'-11'-5'38,"11"5"-5,0 0-10,-11 0-7,11 0-6,0 0-2,-13 10-2,13-10-1,-9 19-2,7-7 1,-2 1-1,4 9-1,0-2 0,0 8 0,0 0-1,6 1 1,1 4-2,2-1 1,-3-2 0,3-4-1,0 1 0,-1-4 1,1-2-1,-2-3 1,-3 3-1,5-6 0,-5 2 0,0-7 0,1 2-1,-5-12-2,9 20-3,-9-20-12,0 0-9,0 0-26,0 0-23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1:51.7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25 5,'0'0'15,"0"0"5,-11 0 2,11 0-1,0 0 2,-11-3-3,11 3-5,-13 0-5,13 0-2,-11 0-3,11 0-1,-13 7-2,13-7 0,-9 5 0,9-5-1,0 0 2,0 0-2,-11 2 1,11-2 1,0 0-1,0 0 0,0 0 0,0 0 0,0 0 0,0 0 0,9 1-1,-9-1 1,15 0-1,0 0 0,1 0 1,-1 0-1,2-3 0,3-2 0,0-2 0,-1 3 0,1 1-1,-3-1 1,3 2 0,-2-2-1,-1 3 1,1 1-1,-3 0 0,2 0 1,-4 0-1,0 0 1,1 0-1,-4 0 0,4 0 1,-14 0 0,17 0-1,-17 0 0,11-4 0,-11 4 0,0 0 0,13 0 0,-13 0-1,0 0-2,0 0-5,0 0-14,0 0-8,0 0-27,0 0-24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2:41.4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30 28 15,'0'-12'25,"0"12"0,0 0 4,-2-6-4,2 6-4,0 0-5,-11-7-5,11 7-2,0 0-2,0 0-2,-13 0 0,13 0-2,0 0 0,-4 5-2,4-5 1,0 13-1,2-3 1,4 4-1,3-1-1,2 4 1,2 2 0,-2-2 0,2 4 0,-2 1-1,4 0 1,1 3-1,-7-4 0,2 4 1,0-6-1,-2 4 0,2-8 0,-2 3 1,-1-2-1,1-4 0,-4-1 0,-5-11-1,13 19-1,-13-19-1,8 5-5,-8-5-15,0 0-12,11-10-30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2:41.75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366 0 81,'0'0'57,"0"0"-23,-4 5-26,-9 2-2,6 9 1,-12-3-3,4 9 0,-14-2-2,7 9 1,-4 0-2,0-1 0,-2 3 0,1 3 0,1-2-1,2-2 1,2 0-1,7-3 0,-2-6 0,1 0-1,5-9-1,0-4-1,9 4-5,2-12-14,0 0-12,-6 10-31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2:42.92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0 3,'0'0'62,"0"0"-6,0 16-42,0-16-1,4 16-2,-2-5-1,4 8-2,0-6-2,-1 9-1,-2-7-2,1 7 0,-2-4-1,-2 2-1,0-5-1,0 2 1,-2 3-2,-3-9-2,3 5-5,-7-2-18,9-14-16,-8 14-28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2:43.5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84 134 20,'0'0'65,"4"-16"-12,1 7-33,-5 9-9,6-23-2,-2 13-3,-4-1 0,5-3-1,-5 2-1,2 2-1,-2 1 0,0 9 0,0-15-1,0 15-1,0 0 0,-9-5 0,9 5 0,-13 0 0,13 0-1,-13 10 0,13-10 1,-20 22-2,9-10 1,5 9 0,-5-5 0,7 10 0,-1-3 0,3 9 0,0 1 0,2 4 1,0-3-1,0 5 0,0-4 0,0 6 0,0 0 1,0-6-1,2-2 0,-2 1 0,2-2 0,-2-9-1,0 1 0,0-8-1,0 5-4,0-21-6,-8 18-14,8-18-15,-11 7-32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06:50.237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-5-1 15,'0'8'25,"0"-8"-3,10 11-3,-2-6-6,2 3-3,2 5-2,0-5-2,3 3-1,-4 2 0,6 1-1,0-3 1,1 5 0,2-4-1,-1 4 0,-1-2-2,1 1-1,1-2-1,-4 2 0,-1-1 0,-1-3-1,-2 2-2,-2-6 0,-2 1-1,-8-8-3,10 14-2,-10-14-15,0 0-25,8 2-4</inkml:trace>
  <inkml:trace contextRef="#ctx0" brushRef="#br0" timeOffset="492.0115">358-77 23,'0'0'42,"0"0"-47,0 0-5,-3 7 3,3-7 2,-4 7 5,4-7 5,-13 15 2,4-7 3,-1 2 4,-3 4-3,-2-1 2,0 5 1,-2-4-5,2 5-2,-2-4-3,1 5 1,2-1-4,-1 2 2,-2 1-3,4-4 0,0 3-1,3 0-1,-4-4 1,4 0-2,2-3 1,-2-2 1,3-2-1,-1-1 1,3 0-3,5-9-4,-7 12-12,7-12-21,0 0-14</inkml:trace>
  <inkml:trace contextRef="#ctx0" brushRef="#br0" timeOffset="1415.9737">497 183 3,'10'-8'12,"-5"-2"-2,2 1-2,3 0-3,-4 1-3,4-3 3,-1 4-2,1 0 2,-2 3-3,2 0 0,0 3 1,-3 1-1,0 0-2,3 1 5,-10-1 0,11 11-1,-9-3 3,0 2 0,-2 2-1,0 0 0,-4 3 2,-2-2-4,-1 2-2,-1-1 0,-1 1-1,-1-1-1,0 0 2,-2 1-2,1-1 2,1-1-2,-2-1 0,0-3 1,2 4 1,0-5 0,4-2-1,-3 2 1,9-8-1,-8 12 2,8-12-1,-4 8 1,4-8-2,0 0 2,0 0-2,5 1 2,-5-1-1,16-1 0,-10-1-1,8 1 2,-1-2-2,5 3 0,1 0-1,3 0-3,3 0-3,1 3-14,1-2-28,7 5-13</inkml:trace>
  <inkml:trace contextRef="#ctx0" brushRef="#br0" timeOffset="3334.3028">1650-3562 33,'-12'3'32,"12"-3"-49,-8 1 2,8-1 0,0 0 5,0 0 10,0 0 7,0 0 8,-2 7 5,2-7 4,0 0-2,5 0 0,5 0-8,-3 0-5,9-1-2,3-1-4,4 0-1,1 0-2,4-2 0,-1 0 0,5-2-1,1 2-1,-3-2 0,0 1-4,-1-1-5,-4 0-22,0 3-17</inkml:trace>
  <inkml:trace contextRef="#ctx0" brushRef="#br0" timeOffset="2900.1583">1994-4033 5,'-10'-4'18,"-1"0"-3,-3 2 0,3-1-3,-6 3-3,2 0 2,-2 0-2,2 3-3,-2 2 4,4-1-4,-2 3 1,6 5-1,-1-1 0,4 0-1,2 5 0,-2-2-2,2 4 0,3 0 1,-1 3-2,0 4 0,1-1 0,-4 1 0,5 4 0,0-3 0,0 2-1,0 1 0,5-2 1,-4-2 0,1 2 0,-2-1-1,2 3 1,-2-1-1,0 2 1,0 3-1,-2-1 1,0-1-1,-4 2 0,4-2-1,2 0 1,-3-2-1,1-4 0,0-3 1,-1-1-1,1-5-1,-3-2-1,4-4-2,1-10-4,0 0-8,0 0-23,-7 0-22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2:43.73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41 116,'15'-17'45,"-1"7"-19,3 8-19,3-6-2,4 6-1,-3-1-2,3 3-1,0 0-2,0 0-2,1 5-6,-6 2-15,3 0-13,-5 2-30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2:43.96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0 81,'2'12'57,"-2"-12"-24,7 12-23,-3 1-4,-1 1-1,3 3-1,-4-2-1,-2 6-3,0-5 0,0 2-5,0-1-11,-2-1-14,-7 0-24,7-7-20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2:44.52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17 88,'6'-12'54,"-6"12"-21,13-2-23,-13 2-5,20 0 1,-5-2-3,1 2 0,5 0 0,1 0-1,0 2-1,0 0 0,-2 1 0,-3 1 0,-4 6-1,-4-1 1,-7 5-1,-2 5 0,-4 3 0,-12 2 1,-1 1-1,0 2 0,-3 6 0,0-5 0,5-2 0,0-2 0,6-8 0,2 3 0,3-5 0,4-1 1,0-13 0,11 16-1,-2-15 0,6 3 1,2-3-1,3 1 0,-2-2 0,-1 0-1,0-2-1,-8-1-1,9 3-10,-18 0-10,13-5-13,-13 5-33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2:44.7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22 114,'0'0'44,"17"-9"-21,-4 4-16,5 3-1,1 0-2,3 0-2,0 0 0,0 1-4,2 1-3,-9 0-12,7 0-10,-4 6-26,-8-3-22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2:46.94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72 0 28,'0'0'60,"0"0"-29,0 21-9,0-21-5,0 17-6,0-17-4,0 24-2,-2-14 0,0 6-1,-3 2-2,-1-3 0,-1 5-2,3-4 0,-5 4-1,-2-1-5,7 0-16,-7 4-17,0-8-25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2:50.8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 8,'0'0'20,"0"0"0,0 0-1,0 0-5,0 0 1,0-10-1,0 10-5,0 0-2,0 0-1,0 0 0,0 0-2,0 0 0,0 0 1,0 0-1,0 0 0,0 0 0,0 0 0,0 0-2,0 0 0,0 0 1,0 0-2,0 0 0,0 0 1,-9 3-1,9-3 1,0 19 0,0-6 0,0 3 0,0 5-1,4-1 1,1 4-1,1-3 0,-1 5-1,6-1 2,-5-4-2,5 1 0,0-7 1,0 0 0,-2-1-1,-1-5 1,-8-9 0,20 1 0,-20-1 0,17-3 1,-10-9-1,4-4-1,-5 3 1,1-8 0,2 2-1,-3-4 0,-1 1 1,-1 0-1,0 2 0,1 1 0,-5 4 0,2 7 0,-2 8 0,0 0 1,0 0-1,0 0 0,2 3 0,-2 14 1,0 3-1,2 4 0,-2 5 1,0 7 0,0-1 0,2 2-1,-2 0 1,3 4 0,-3-6-1,0 1 2,0-3-1,0-3-1,-3-7 1,-1 2 0,-2-11 0,-3 4-1,-2-6 1,-2 0 1,-2-3-2,-1 2-2,-1-1 0,-3-5-5,7 5-14,-2-3-7,-3-4-24,5 0-35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23:50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24:02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0-1,'0'0,"0"0,12 130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24:14.6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08.2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671 10 35,'0'0'41,"0"0"-7,0 0-9,3-7-9,-3 7-4,0 0-4,0 0-1,0 0-3,0 0 0,-8-3 0,8 3-2,0 0 0,-8 0 0,8 0 0,-14 0 0,7 1 0,-4 3 0,-1-4 0,-2 3 0,-2-3 0,-1 3-1,-4-1 1,-1 1 0,-4-3-1,-3 1 0,-1 0 1,2 2-1,-7-2-1,6 2 2,-6-3-1,5 5-1,0-3 1,2 2-1,3-3 1,4 2-1,3 0 0,2-1 1,5 2-1,3-2 0,8-2 0,-8 7 1,8-7-1,0 0 0,9 6 0,6-5-1,0 3 1,7 0-1,5 1 1,3 1-1,1 2 1,2-1 0,-1 3 0,-5 1 0,-4-1 0,-5 0 0,-9 3 1,-3-1-1,-7 5 0,-12-3 0,-6 6 0,-8 1 1,-6 2-1,-3 4 0,-5 5 0,1-2 0,-4 2 0,6 0 0,0-3 0,8-2 0,7-6 0,5-2 0,7-5 0,8-4 0,3-1 0,10-5 1,5-3-1,6 0 0,2-1 0,7 0 0,3-2 0,5 1 0,0-3 0,6 0 1,0 2-1,1-1 0,1 1 0,0-1 0,-2 1 0,-5 1 0,-3-3 0,-3 2 0,-6-1 1,-4 3-1,-2-2 0,-7 1-1,-1 1 0,-6-3-3,6 4-11,-13-1-7,0 0-11,0 0-30,0 0-27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7T16:25:00.8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2683-1737 165,'0'0'23,"0"0"-6,5-13-12,23 9 0,6-8-2,2 4-1,6 0 0,8 0-1,-6-2-1,2 3-1,-9 4-5,-6-1-10,1 4-3,-4 3-11,-14 4-21,-14-7-26</inkml:trace>
  <inkml:trace contextRef="#ctx0" brushRef="#br0" timeOffset="-244.072">3096-2187 67,'2'-17'49,"10"5"-16,4-3-20,-9-6-4,7 2-1,-1-3-3,-10-1-1,1 1-1,1 0 0,-5 4 0,-9-2 0,-7 5-1,2 0 0,-9 6 0,2 2 0,-4 3 0,0 4-1,7 0 1,2 4 0,-3 3-1,5 8 1,3 2-1,2 2 0,-3 7 2,12 8-3,-4 1 1,3 8 0,1 8-1,0 2 1,0 7-1,1 4 0,3-3 0,-4 0 1,0 1-1,0-4 0,0-6 0,0-4 0,-4-9 1,-1-3-1,-7 0 0,-1-11 0,-3 3-1,0-11-1,2 3-5,-9-14-6,9 3-8,-6-9-7,-1-3-24,12-9-19</inkml:trace>
  <inkml:trace contextRef="#ctx0" brushRef="#br0" timeOffset="-1372.3454">3334-1330 55,'0'0'37,"0"-8"-5,0 8-10,0-14-5,0 14-6,3-13-3,-3 13-2,0 0 0,0 0-3,0 0 1,0 0-2,0 0 1,0 17-1,-3 1-1,-6 7 0,3 0 0,-10 9-1,4-1 1,-4 1-1,0-3-1,2-2 0,-2-3-1,7-8-4,6-7-11,3-11-7,0 0-14,0 0-25</inkml:trace>
  <inkml:trace contextRef="#ctx0" brushRef="#br0" timeOffset="-1129.7801">3557-1312 128,'0'0'34,"-12"7"-11,-4 4-16,10 13 0,-10-3-3,0 8-2,8-1 0,-1 4-1,-7 3-1,7-11 0,9 4-4,-9-12-12,9-4-5,0-12-14,0 0-25,9 4-12</inkml:trace>
  <inkml:trace contextRef="#ctx0" brushRef="#br0" timeOffset="1985.1166">4749-2360 141,'0'0'31,"9"-4"-10,10 6-14,-19-2 0,30 14-2,-17 2 0,8 4-2,-1 5 1,1 5-2,0 0 0,4 9-1,-5 2 0,1 5 0,-9 0 0,8 3-1,-11 2 1,-9 4-1,0 3 0,-7-3 0,-15-3 0,1 0 0,-4-3 0,-12-2-1,9-6 0,-10-2-2,17 3-8,-7-13-9,3-7-3,12-5-14,5-4-35</inkml:trace>
  <inkml:trace contextRef="#ctx0" brushRef="#br0" timeOffset="1257.5188">4212-2043 140,'-15'11'32,"15"-11"-10,9 28-13,-3-16-2,10 16-1,3-3-3,11 7 2,-1 1-3,8-1 0,2-5-1,9 5 0,-9-9 0,9 0 0,-2-5-1,-4-4 0,-4-2-2,-7-6 0,7 2-4,-26-8-11,9 1-4,-21-1-10,9-9-24,-9-1-28</inkml:trace>
  <inkml:trace contextRef="#ctx0" brushRef="#br0" timeOffset="1557.8889">4596-2092 152,'-21'0'28,"21"0"-8,-19 19-13,-3 5-2,19 5 0,-11 3-2,1 9 1,-3 0-1,-3 9-1,-3-4-1,-6 2 0,3-7 0,-1-3-1,-3-4 0,1-6-1,15-8-1,-8-6-1,18 4-5,3-18-9,0 0-5,0 0-11,0 0-25,0-20-22</inkml:trace>
  <inkml:trace contextRef="#ctx0" brushRef="#br0" timeOffset="887.549">4025-2368 123,'0'0'37,"7"-16"-13,-7 16-13,0 0-1,-19 0-5,6 11 0,-4 0-1,-5 9 0,-1 1-1,6 9-1,-12 1 0,1 9 0,-2 7-1,8 6 0,3 2-1,-2 2 1,12 0-1,-2 0 0,11 1 0,11-8 0,3-6 0,9-8 1,7-4-1,2-4-1,-2-3 1,4-7 0,-6 2 0,1-2-1,-8-6-1,-1-5-4,4 8-10,-24-15-5,22 4-7,-22-4-21,12-7-33</inkml:trace>
  <inkml:trace contextRef="#ctx0" brushRef="#br0" timeOffset="376.5591">3229-1711 159,'0'14'25,"0"-14"-6,-9 14-14,9 4 0,-3-3-1,3 5-2,-8 1 1,16 1-2,-3 0 0,11-4 0,5 0 0,7-11-1,6-4 1,2-3-1,10-4 0,-4-15 1,-1 2-1,0-11 1,-11 5-1,-9-6 0,-8 3 0,-13-2 1,-13 6-1,-8 4 0,-21 10 0,1 4 0,-14 4 0,5 4-1,6 7 0,3 4-2,16 7-10,11-12-6,14-10-5,0 13-14,18-13-31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09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15,'0'0'25,"0"0"-10,0 0-8,0 0-4,0 0-3,0 0 2,0 0 3,0 0 2,0 0-3,0 0 3,0 0-3,0 0-2,0 0 2,0 0-2,0 0-2,0 0 0,0 0 2,0 0 0,0 0 4,0 0-4,0 0 0,0 0-4,0 0-8,1-6-13,-1 6-20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10.2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 26 69,'0'0'50,"7"-5"-18,-7 5-13,1-7-5,-1 7-6,0 0-1,0 0-1,-6-11-2,6 11-1,-13-1 0,5 1 0,-6 0-2,0 3 0,-2 1 1,1 2-1,-3-1 0,2 0-1,1 2 0,4-1 0,1 3 0,2-4 0,8-5 0,-3 12 0,3-5 0,5 2 1,4-4-1,2 3 0,0 5 0,5-3 0,-2 3 0,1 0 1,-1-1-1,-2 3 1,-4-1 0,-1-1 0,-6-4 0,-1 1 1,-5-3-1,-4 1 0,-5-3 0,-2 2 0,-3-4-1,-3-1 0,1 0 0,-1-2-2,3 0-2,-1-7-12,7-1-5,1-1-9,-1-4-27,10 0-34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1.58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160 158 33,'0'0'63,"0"0"-22,0 0-19,0 0-6,0-6-7,0-1-1,8-1-3,-7-3-1,6 3-1,-4-6 0,5 2-2,-5 0 1,-2-2-1,-1 2 0,0-2 0,-4 2 1,-7 4-1,0-2 0,0 4 0,-5 2 0,0 4 0,1 0-1,-1 5 2,0 6-2,4 1 1,-4 5-1,10 2 1,-4 3-1,4 4-1,0-1 1,2 2 0,3 3 0,1 3 0,0-3-1,0 5 1,3-1 0,0 4 0,3 0 0,-2 1 0,-3-2 1,2 0-1,-3-1 1,2-2 0,-2-1-1,-2-6 1,-2 1-1,0-3 1,-2-3-1,3-1 0,-2-6 0,1-6-2,0 1 0,4-10-4,0 0-9,0 0-7,-1-8-12,-1-6-29,1 1-20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1.8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16 119 126,'-6'-3'39,"6"3"-14,-10-10-17,10 10-1,10-9-2,7 6-1,0-6-1,12-1-1,1-1 1,3 1-2,0-4-1,1 2 0,1 5-3,-5-6-2,2 9-13,-13 0-7,0 4-15,-7 0-37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2.6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24 6 104,'0'0'47,"0"0"-18,-7-2-21,7 2-2,-1 8-1,1 4-1,0-2-1,0 7-1,-2-1 0,2 4-1,-3-3 0,0 1 0,0-3 1,0-3-2,1-2 0,2-10 1,0 0-1,0 0 1,0 0-1,8-12 1,-2-1-1,2-2 0,2-3 0,-3 1 0,4-1-1,-1 1 2,-2 0-2,3 4 2,-7 1-1,6 6 1,-10 6 0,11 0-1,-11 0 2,8 16-1,-7-4 1,1 5-2,1 1 1,2-2 0,-4-3-1,2-1 1,1-1-1,-4-11 1,9 8-1,-9-8 0,8-2 0,-8 2 0,16-13-1,-9 1 1,0 0 0,4-2 0,-3 0-1,1 2 1,-3-1 0,2 5-1,0 1 2,-8 7-1,9-1 0,-9 1 1,8 8 0,-8 2 0,3 5 0,1-2 0,-1 2-1,-2 0 0,1-1 0,-1 0-1,1 0-3,-2-4-8,9-1-8,-7-2-8,-2 0-20,0-7-38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3.9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6 79,'0'0'59,"0"0"-32,-4-7-10,4 7-5,0 0-3,0 0-4,0 0 0,0 0-2,0 0-1,0 6 0,0 2-2,0 3 2,-4 3-1,1 3-1,-4-1-1,3 1-2,1-1-1,-6-10-6,9-6-12,0 0-10,0 0-27,0-6-23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4.32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75 11 123,'0'0'41,"7"-11"-17,-7 11-16,0 0-4,-5 0 0,-5 5-2,-1 2 0,2-3 0,-2 2-1,3 0 0,-1 3 0,2-4 0,7-5 0,-4 8 0,4-8 0,6 14 0,0-6 0,7 1 2,-1 2-2,3 0 0,0 2 1,1-1-1,-2 1 0,-3-3 0,0 2 0,-8-2-1,-3-1 0,-3 1 0,-9-3-1,-4 0-2,-6-4-7,5 3-10,-7-6-7,5-9-19,2-4-37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5.02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 46 83,'5'-12'54,"-2"4"-22,-3 8-21,0-16-3,0 16-2,0-10-1,0 10 0,0 0-2,-1 6 0,-4 2-1,5 7-1,-5-1 1,5 8-1,-4 2 1,1 6-1,-5 1 2,3 4-2,-2 0 0,0-1-1,3-1 0,-2-5 0,2-3-1,3-5 0,1-3 1,0-6-3,5-5 2,-5-6-2,13 1-3,-13-1-9,16-7-8,-5-2-14,-4-3-28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5.2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76 134,'-11'-6'35,"11"6"-11,0 0-15,-2-12-3,7 9-2,4-2 0,7-2-2,3-2-1,6 3 0,-2 0-2,5-1-2,6 1-11,-3 1-7,1 3-10,-4-1-27,-3 3-26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6.0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17 119,'0'0'42,"0"0"-20,8 0-13,-8 0-1,9-2-2,1-1-3,4 3 0,2-5 0,4 5-2,0-1 0,7-2 0,-2 3 0,0-2-1,-1 2 0,-4 0-1,-2 0 0,-6 0-2,-1 5-5,-11-5-12,0 0-8,0 9-24,0-9-26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46.4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17-1 167,'0'0'26,"-9"0"-6,9 0-13,-7 7-4,7-7-1,0 16-3,0-16-5,3 12-13,-3-12-5,13 16-11,-13-16-38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3:49:07.708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context xml:id="ctx1">
      <inkml:inkSource xml:id="inkSrc22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55.17241" units="1/cm"/>
          <inkml:channelProperty channel="Y" name="resolution" value="52.94118" units="1/cm"/>
        </inkml:channelProperties>
      </inkml:inkSource>
      <inkml:timestamp xml:id="ts1" timeString="2013-09-18T13:52:53.953"/>
    </inkml:context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context xml:id="ctx2">
      <inkml:inkSource xml:id="inkSrc23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2" timeString="2013-09-18T13:50:22.411"/>
    </inkml:context>
  </inkml:definitions>
  <inkml:trace contextRef="#ctx0" brushRef="#br0">1057-1217 126,'-12'0'34,"1"3"-12,2 6-17,1-6-3,8-3-1,-4 15-7,4-15-14,0 11-12,2-2-17,-2-9-16</inkml:trace>
  <inkml:trace contextRef="#ctx0" brushRef="#br0" timeOffset="1">1088-994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1300-1120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3">261-1225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5">2667-1293 124,'-10'-1'38,"1"-3"-14,0 0-13,9 4-4,0 0-1,0 0-3,5-4 1,9 4-2,0-1 1,9 1-1,1 0-1,3 0 0,1 0-1,0-3 1,0 0-1,-4 2 0,-1-3 0,-6-2-2,-1 6-1,-7-7-5,0 7-10,-9 0-6,0 0-14,0 0-31</inkml:trace>
  <inkml:trace contextRef="#ctx0" brushRef="#br0" timeOffset="6">2812-1304 137,'0'0'32,"0"0"-10,7 1-16,-7-1 0,7 12-2,-7-3-1,2 7-1,0 1 0,-2 0 0,0 1-2,0 0 1,0-3-1,0-3-1,0-1 0,0-11-2,0 8-4,0-8-12,0 0-5,0-10-17,-2-1-27</inkml:trace>
  <inkml:trace contextRef="#ctx0" brushRef="#br0" timeOffset="7">3291-1241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8">3075-1222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9">160 13 28,'0'0'51,"0"0"-26,0 0-1,0 0-6,0 0-6,-7-1-3,7 1-2,0 0-3,-7-10 1,7 10-2,-11-1-1,11 1 0,-14 0 0,4 1-2,-1 2 2,1 3-2,-1-3 2,-1 3-2,-2 2 1,5 0-1,-3 2 1,1-1-1,4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10">411 312 137,'0'0'32,"0"6"-10,0-6-17,-7 10-2,7-10-1,-8 10-1,8-10-1,-9 8-1,9-8-4,0 0-11,0 0-11,0 0-20,0-7-21</inkml:trace>
  <inkml:trace contextRef="#ctx0" brushRef="#br0" timeOffset="11">474 131 153,'0'0'29,"-3"10"-11,3-10-12,23-4-2,-1-3-1,8 2-1,-2-1 0,5 3-1,-3 0-2,0 1 0,0 4-4,-11 1-9,0 3-8,-7 3-12,-1 3-31,-6-3-11</inkml:trace>
  <inkml:trace contextRef="#ctx0" brushRef="#br0" timeOffset="12">602-185 149,'-9'0'27,"9"0"-7,-8 9-16,6 5-1,0-2-1,2 4 0,-3 5 0,3 2-1,3 3 1,1 2-1,-1 5 0,4 1 0,-2 1-1,2 2 1,-1-3-1,1 1 1,0-4-1,-2 2 0,0-6 0,0-3 0,1-2 0,-1-4 0,-2-2 0,3-4 0,-3-1 0,-3-11-1,11 13 1,-11-13 0,15 3-2,-6-5-1,2 1-4,-1-8-11,0 1-7,4-2-20,-5 3-28</inkml:trace>
  <inkml:trace contextRef="#ctx0" brushRef="#br0" timeOffset="13">948 375 164,'-8'10'26,"8"-10"-5,-21 7-17,21-7-1,-13 8-1,13-8-4,-1 10-2,1-10-14,0 0-5,0 0-15,0 0-32</inkml:trace>
  <inkml:trace contextRef="#ctx0" brushRef="#br0" timeOffset="14">1850-222 100,'0'0'35,"0"0"-12,0 0-11,0 0-3,-3-2-2,3 2-3,-6 9 0,6 2-1,-4 3-1,-1 2-1,-2 6 1,3 6-1,-5 2 1,2 4-2,-3 7 1,1-2-1,-1 3 0,1 0 1,-2 1-1,3-5 0,-3-2 0,2-1 0,-3-5 0,7-1 0,-4-8 0,2 1 0,0-1 0,-1-5 0,6 0-1,-7-4 1,6 1-1,-4-4-2,5-1-3,2-8-13,-12 5-10,12-5-25,0 0-15</inkml:trace>
  <inkml:trace contextRef="#ctx0" brushRef="#br0" timeOffset="15">1749 286 128,'0'0'37,"0"0"-14,0 0-16,9 1-3,2-1 0,6 0-1,2-1-1,8 0-1,-2-1-1,-2 0-2,3 2-10,-3-1-10,-7-1-11,-4 2-28,-3-5-18</inkml:trace>
  <inkml:trace contextRef="#ctx0" brushRef="#br0" timeOffset="16">1866-208 119,'0'0'38,"-9"8"-14,2 2-19,7 1 0,-2 5 0,2 2-3,2 5 1,7-3-1,-2 2 1,3 6-1,-1-4 0,2 6 0,-3 3-1,3-3 0,1 3 0,-3 0 0,0 1 0,-4 0-1,2-2 0,0-3 0,-4-3 0,3 0 0,-5-4 0,3-4 0,1-1 0,-3-2 0,3-4-1,-5-11 0,9 14-3,-9-14-5,0 0-11,9 0-10,-9 0-24,0-6-24</inkml:trace>
  <inkml:trace contextRef="#ctx0" brushRef="#br0" timeOffset="17">2214-1 15,'0'0'61,"0"0"-5,0 0-33,0-9-7,0 9-4,10 0-4,1 5-2,-2 1-1,3 6-1,4-1-2,-1 4 1,1 1-2,2 6 1,-3-3-1,6 4 0,-3-1 0,-1-2 0,-3 0-1,4-2 1,-6-2-1,4-2 0,-2 0 1,-4-5-1,1-1 0,-2 1 0,-1-2 0,-8-7 0,11 9 0,-11-9-1,0 0-2,0 0-6,0 0-11,0 6-6,0-6-21,-12 0-32</inkml:trace>
  <inkml:trace contextRef="#ctx0" brushRef="#br0" timeOffset="18">2524-14 69,'0'0'55,"0"0"-19,0-9-24,0 9-3,0 0-1,-9 6-3,9-6-2,-9 14 0,6-5 0,-3 5-1,-1 1 0,4 5-1,-6 2 1,2 1 0,2 3-1,-4 2 0,-1 1 0,-3 1 0,1-4-1,-2 1 1,2-2-1,-4 0 0,-1-3 1,1-3-1,4 0 0,1-6 0,1-2 0,3-1-2,7-10-2,-9 8-13,9-8-7,0 0-15,7-14-28</inkml:trace>
  <inkml:trace contextRef="#ctx0" brushRef="#br0" timeOffset="19">2845 277 102,'0'0'48,"0"9"-20,0-9-20,9 1-2,2 3-1,1-2-2,2 1 0,2-1-1,1 1 0,1 0-1,-4 4-1,3-2 1,-1 0 0,-2 2-1,-2 0 0,0 1 0,-1-2 0,-4 0-1,-7-6-1,17 13-8,-17-13-12,9 14-9,-9-14-28,0 0-18</inkml:trace>
  <inkml:trace contextRef="#ctx0" brushRef="#br0" timeOffset="20">2943-10 53,'7'-10'30,"-7"10"-1,6-13-12,-6 13-4,7-13-2,-7 13-2,8-6-2,-8 6 1,0 0-2,9-5-1,-9 5-1,0 0 0,0 0-1,-5 3-1,5-3 0,-7 14-1,-4-4 0,6 3 0,-5-2-1,1 6 1,-3-7-1,6 4 0,-6-2 1,7-1-1,-2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21">3423-283 60,'0'0'40,"0"0"-6,0 0-13,0 0-7,0 0-5,0 0-3,0 0 0,0 3-3,0-3 0,1 15 0,-1-5-2,6 3 2,-1 1-2,-3 1 1,-2 8-1,3-2 0,-1 3-1,1 3 2,3 2-2,-3 0 1,1 2-1,-3 2 0,5-2 0,-6-1 1,3 1-1,-1 0 0,-2-1 0,0 0 1,0 0-1,0-3 0,0-5 0,-2-2 0,-1-1 0,1-4 0,2 0 0,-4-4 0,4-5 0,0-6-1,4 10 1,-4-10-2,10 3-5,-10-3-10,7-3-9,-7 3-18,9-11-29</inkml:trace>
  <inkml:trace contextRef="#ctx0" brushRef="#br0" timeOffset="22">3493 85 65,'0'0'56,"0"-10"-20,0 10-24,1-14-2,-1 14-3,13-11-3,-6 8-2,3 1 0,1-1 0,1 0-1,2 3 0,-4 0 0,4 0 0,2 0 1,-4 6-1,-3-1 0,5 3 0,-5 0 0,1 7 0,-5-3 0,2 6 1,-3-2-2,-1 4 1,1-6 0,-4 6 0,2-6 0,-2 3 0,0-5 0,0 1 0,0 1-1,0-5 0,-2 2 1,2 3-1,-4-8 1,3 3-1,-3 0 1,2-1-1,-5-1 0,2 1 2,0 2-2,5-10 1,-16 13-1,2-6 0,6 0 1,-5 3-1,-2-4 0,2-3 0,1 2-1,-5-3-3,4 2-6,1-1-10,2-3-8,-3-3-19,8-4-34</inkml:trace>
  <inkml:trace contextRef="#ctx1" brushRef="#br1">1100 273</inkml:trace>
  <inkml:trace contextRef="#ctx2" brushRef="#br1">2070 829 0,'3'-8'5,"2"-4"3,0 3-6,0-4 1,2 0-1,-4-1 1,2 2 2,-4-2 0,-1-1 0,1 0 2,-2 2 3,-4 0-3,-3 3 3,0 0-1,-1 2-2,-1 5-3,0 0 0,1 3 0,-4 0-2,2 6 0,-1 0-2,1 5 2,-1-2-2,-1 5 0,-1-3 4,0 3-4,1 0 2,1-1 0,-2 2 0,3-3 0,-1 2-1,1 0 1,1 1 1,1-2 1,-2 1-3,0 2 1,1-1-1,-2 4 1,-1-2-1,1 2 1,-3 0-2,1 0 0,1 0 1,-1 2-1,2 1 2,2 0-1,0 1-1,1-1 1,2 3 1,2 1-2,1-1 1,1-1 0,2-1 1,1 0-2,3-3 2,2 0-1,2-3 0,3 0 0,1-3 1,1 1 0,3-3-1,0 0 0,0-1 0,2-1-1,1-2 2,0-2-2,2 0 1,-2-3-1,3-1 2,0-2-2,0 0 0,0 0 0,-1-5 0,2-1 0,-1-1-1,-1-2 1,2 1-2,-5-3-1,1 3 0,-6-1-4,4 4-7,-6 0-11,1-3-25,2 4-7</inkml:trace>
  <inkml:trace contextRef="#ctx2" brushRef="#br1" timeOffset="768.1508">2359 1014 3,'0'0'12,"10"13"1,-10-13-1,15 15 5,-7-5 0,3 0-1,0 2-4,1 1 2,2 0-6,1 0-3,0 2 0,0 0-1,2-1-2,-3 2-1,2-1-1,-1-3 0,1 1 0,0-3 0,0 3 0,0-3-1,-2-4-4,2 1-1,-4-2-11,-4-4-21,4 4-16</inkml:trace>
  <inkml:trace contextRef="#ctx2" brushRef="#br1" timeOffset="1271.9995">2693 930 5,'4'11'38,"-4"-11"-38,0 0-3,-5 11 3,5-11-2,-10 11 4,1-1 1,1-3 4,-5 2 5,2 0 0,-2 1-1,1 1 0,-2 1-1,4 3 0,-2 1-5,0 4-2,2-1-1,-1 3-2,2 0 0,1 0 0,-1-2-2,2-1 4,-1-2-4,3-1 2,-1-4 0,1-2-1,1-1-1,-1 0 0,5-9-1,-8 14-7,8-14-6,-5 10-14,5-10-17</inkml:trace>
  <inkml:trace contextRef="#ctx2" brushRef="#br1" timeOffset="2156.1972">3033 992 3,'0'-5'2,"0"5"1,10-1-1,-2 0 1,1 0-1,2 0 1,-1 1-1,1-1 1,1 1-1,-1-1 3,3 1 3,-1 0-3,2-1 2,0-1-2,1 0 0,-1 0 0,1 0-1,-5 1-4,3 0 0,-4 0-2,-1 1 0,-9 0-6,12-1-9,-12 1-10</inkml:trace>
  <inkml:trace contextRef="#ctx2" brushRef="#br1" timeOffset="2649.0207">3075 1120 8,'14'-3'20,"-14"3"0,11-7-1,-11 7-1,15-5-5,-15 5-1,15-3-4,-7 3-5,1-2-1,2 2-2,1 0 0,-3 0 0,3 0 0,0 0 0,1 3 0,-1-1-4,1-2 1,-1 1-7,-1-1-4,1 2-9,-3-3-16</inkml:trace>
  <inkml:trace contextRef="#ctx2" brushRef="#br1" timeOffset="4035.4843">3771 948 3,'-10'-10'25,"10"10"2,-13-7-3,5 6-7,0 1-1,0 0-7,-1 0-2,-1 0-4,1 4 1,1 1-2,-1 2-1,1 0 1,0 2-1,0 2 0,3 4 1,-1 3-1,2 1 0,3 3-1,1 3 0,0-1 2,3 0-2,2 0 1,3-4 0,2-1-1,-1-6 1,3-2-1,-1-8 1,2-1 0,1-3 1,-2-8-1,2-7 0,0-3 1,0-4-1,2-7 0,1-2 0,0-2 0,2-4 0,-2-2-2,0-2 1,0-2-1,-2-1 0,-1 0 1,-1 1 0,1 0-1,-4 3 1,0 3 0,-2 3 0,-1 5 1,0 6-1,-3 5 0,-1 1 1,-2 6-2,0 3 2,-1 9-1,1-11 0,-1 11 0,0 0 1,0 0 0,0 0 0,0 0 0,0 13 0,-2 0 0,0 4 0,-2 4-1,1 6-1,-4 2 1,3 6 0,-4 1 0,4 4 1,-3 2-1,3 0 0,-1 1 1,3 0 0,1-1 0,1-2 0,-1-1-1,0 3 0,-1-7 0,1 2 0,1-1 0,0-5-1,-1-3-1,1-1-1,0-8-7,0-7-21,5 4-21,-5-16-7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6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40 100,'0'0'52,"5"-1"-23,4-6-15,5 6-9,2-7-1,6 3-2,1-1 0,2 4-2,-1-2 0,1 2-1,-1 2-2,-7-3-12,5 3-10,-1-1-16,-4 0-32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6.9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0-1 165,'0'-4'26,"0"4"-11,9 0-9,-9 0-2,18 12-1,-7 0 0,4 4-1,4 4-1,2 1 0,-1 1 0,2 6-1,-3-3 1,2 4-1,-4 0 0,-1-3 1,-3 1-1,-2-2 0,-5-6-1,-1-3 0,2-3-1,-7-13-3,5 14-4,-5-14-10,3-6-9,-1-5-22,-2-4-31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7.1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284 0 141,'0'0'34,"0"0"-11,-4-4-16,4 7-3,-3 5-1,-4 7 0,1-4-1,-5 8 0,-3 3-1,-2 2 1,-4 3-1,-4 5 0,-2-2-1,-1 1 0,0-2-1,0-5-2,7 1-2,-5-9-10,11-4-9,1-7-14,13-5-33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8.0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0-1 55,'0'0'66,"0"0"-26,5 0-23,-5 0-7,8 4-2,-8-4-2,1 21-2,-1-10-1,3 7 0,-3-3-2,0 2 1,0-3-1,2 0 0,-2-4 0,0 1 0,0-11 0,1 11-1,-1-11 0,0 0 0,0 0 2,10-10-2,-7 1 0,2 0 0,4-6 0,2 2 0,-3-3 0,5 2 0,-1-2 0,-2 4 0,3 5 0,-4 2 0,-1 5 0,-8 0 0,11 14 1,-8-4-1,-1 5 0,-1-3 0,2 1 0,-3-5 1,7 0-1,-7-8 0,9 4 0,-1-4 0,-2-3 0,4-3 0,-1-2 1,1-2-1,-4 1 0,5 1 0,-11 8 1,13-11-1,-13 11 0,0 0 0,8 1 1,-8 9-1,0-1 0,0 2 0,1 1 0,4-3 0,-2-1-1,-3-8-2,5 13-2,-5-13-8,0 0-9,3-10-11,-3 0-29,0-2-26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8.53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1 141,'0'6'32,"0"-1"-16,0 4-8,1 8-2,-1-3-2,2 7-1,-2 5-1,6 4 0,-6 0 0,3 4-1,-3-4 0,2 1-1,-2-2 1,0-3-2,2-7 2,-1-1-2,5-6 1,-1-2 0,2-5 0,2-4-1,-3-1 0,7-2-2,0-3-2,-7-5-7,5 0-11,-8 1-12,0-3-29,-3 1-10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28.7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37 121,'0'0'40,"11"-10"-14,-2 2-17,7 4-3,-4-1-3,5 4 0,-1-2-2,1 2-1,2 1-4,-4-3-12,1 3-8,0-1-17,-4 0-30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58.5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50 37 57,'-6'0'55,"6"0"-21,0 0-12,0 0-9,0 0-4,-8-2-2,8 2-1,0 0-2,0 0 0,0 0-2,5-3 1,-5 3-1,7 0-1,3-1 2,-1 1-2,2 0 0,5 0 0,0-1 0,6-2-1,2 1 0,1-1 1,2-3-1,5 3 0,-5 0-1,0 0 1,-1-1 0,-2 3 0,-5-1 0,-6 2 1,-2 0-1,-5 3 1,-6-3-1,0 16 1,-6-5 0,1 2 0,-8 3 0,-2 1-1,-1 5 1,-2-1 0,-1 3-1,-3-2 0,0 3 1,0-1-1,-2 0 0,1 4 1,-1-3-1,2-2 0,0 1 0,-1-1 0,3-1 0,1-2 1,3-2-1,2 0 0,1-5 0,5-1 0,2 0 0,6-6-1,0-6 1,6 8 0,4-6 0,2-2 0,7 0 0,2 0 0,4 0 1,2-4-2,0 3 1,2 0 0,-3-2 0,1 2 1,-1-2-1,-6 1 0,-1 1 0,-5 1 1,-1-2-1,-3 2 0,-10 0 0,11-1 0,-11 1 0,0 0-1,7 0-1,-7 0-2,0 0-4,0 0-11,0 0-5,4-14-11,-4 14-34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4:58.89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0 110,'-11'2'46,"11"-2"-19,0 0-13,0 0-8,0 0-1,8 0-1,6 0 0,2 0-1,4 0 0,3 0-1,2 2-1,2 0 0,-2 0-1,0 0 0,-5-2-4,7 0-12,-8 0-5,-5 0-8,-4 0-29,-1-4-27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08.2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176 13 43,'0'0'57,"0"0"-22,0 0-12,0 0-8,0 0-6,0 0-3,-9-2 0,9 2-1,-10-2-2,10 2 0,-17-3 0,8 3-1,-4-2 0,4 0 0,-2 1-1,0 1 0,3 0 0,-3 0 0,6 0-1,5 0 0,-10 5 0,10-5 1,-7 10-1,7-10 0,-4 12 0,4-4 0,0 0 0,4 0 1,3 1-1,2 3 0,0-2 2,4 3-1,1 0-1,0-1 1,-2 1 0,1-1 0,-2-2 1,0-2-1,-8 1 0,-3-9 1,3 10-1,-3-10 0,-11 6 0,0-2-1,-4-3 1,-3 0-1,-2-1 0,-2 0 0,7 0-1,-4-1-1,5-2-2,1-8-2,8 2-13,2-1-5,3-9-12,3-2-34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09.0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61 45,'-5'-8'36,"5"-1"-3,0 9-10,-4-13-5,4 13-6,0-13-2,0 13-3,1-10 0,-1 10-2,3-9 0,-3 9-1,0 0-1,13 3-1,-11 6 0,-1 5 1,3 4-2,-3 6 0,1 4 0,-2 2 0,0 3-1,0 0 1,-2-3-1,1 0 2,-3 0-1,4-4-1,-1-4 1,1-3-1,0-2 1,1-5-1,4-1 0,1-4 0,1-2 0,1-2 0,1-1-1,1-2-1,4 0-3,-7-4-8,7 2-9,-3-6-9,0-2-26,-3-1-24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20T15:54:47.293"/>
    </inkml:context>
    <inkml:brush xml:id="br0">
      <inkml:brushProperty name="width" value="0.00882" units="cm"/>
      <inkml:brushProperty name="height" value="0.00882" units="cm"/>
      <inkml:brushProperty name="fitToCurve" value="1"/>
    </inkml:brush>
    <inkml:context xml:id="ctx1">
      <inkml:inkSource xml:id="inkSrc1">
        <inkml:traceFormat>
          <inkml:channel name="X" type="integer" min="-1920" max="1600" units="cm"/>
          <inkml:channel name="Y" type="integer" min="-494" max="900" units="cm"/>
        </inkml:traceFormat>
        <inkml:channelProperties>
          <inkml:channelProperty channel="X" name="resolution" value="121.37931" units="1/cm"/>
          <inkml:channelProperty channel="Y" name="resolution" value="82" units="1/cm"/>
        </inkml:channelProperties>
      </inkml:inkSource>
      <inkml:timestamp xml:id="ts1" timeString="2013-09-20T15:55:06.692"/>
    </inkml:context>
  </inkml:definitions>
  <inkml:trace contextRef="#ctx0" brushRef="#br0">0 0,'0'0</inkml:trace>
  <inkml:trace contextRef="#ctx1" brushRef="#br0">371-1757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09.31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34 17 135,'-13'-2'36,"2"-4"-15,11 6-13,-14 0-3,14 0-2,0 0 0,0 0-1,0 0 0,0 0-1,3 0 0,8 0-1,5-1 1,3-2-2,8 3-2,-2-1-9,8 1-9,0-1-11,0-2-25,-2 2-27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09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3 132,'0'0'37,"0"0"-14,0 0-15,10 7-3,-1-7 0,4 1-2,-1-1 1,9 0-2,-1-1-1,2 0 1,4-2-1,-3 2-1,-1-1 0,-1-1-1,-1 3-5,-9 0-11,0 0-6,-11 0-11,0 0-32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0.1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10 140,'0'10'35,"0"-10"-13,8 1-13,3 2-4,2-3-1,4 0-2,2 0 0,5-1-2,1 1-2,-1-2-15,1 1-5,0-4-11,-1-2-31,1-1-17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1.1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46 118,'-5'-9'43,"5"9"-17,5-5-17,4-1-2,6 3-2,0-3-1,6 2 0,3-1-3,4 2 0,2 1 1,0 2-2,0 0 2,-2 0-2,-3 4 0,-6-1 1,-1 4 0,-7 1-1,-7-1 0,-4 3 1,0 3-1,-4 1 0,-7 4 1,-5 4-1,-3 1 0,-1 3 0,-6 3 1,1-1-1,-3 3 0,-1-3 0,6 0 0,-1-3 0,3-4 0,4-3 0,5-3 0,4-2 0,0-3 0,8 2 0,0-7 0,0 2 0,0-7 0,11 11 0,-5-5 0,5-2 0,0-1 0,2 1 0,3 0 0,1-1 0,5 1 0,-2-3 0,6 2 1,-3-3-1,-1 0 0,4 0 1,-7 0-1,0-3 0,-5 1 0,1-1 0,-2 2-2,-13 1-2,16-4-11,-16 4-7,0 0-7,0-11-28,0 11-28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1.4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21 160,'0'0'27,"0"0"-6,3 0-16,7-1-2,7 1 0,0 0-2,5 0 1,3 0-2,1-3-4,4 3-12,-2-2-7,-1-1-10,-4 0-30,-1-6-20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2.10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139 21 110,'10'-9'47,"-10"9"-18,8-10-15,-8 10-6,0 0-3,0 0 0,0 0-1,-11-3-1,3 3-2,-5 3 0,-1 4 0,0-1-1,5 1 1,-2 0-1,1 1 0,6 1 0,2 0 0,2 0 0,3 0 0,8 2 0,-2-4 1,4 3-1,1 4 0,-1-6 0,-1 2 1,-2 2 0,-3-3 0,-3 2 0,-4 1 0,-2-4 0,-7 1 0,-5 3-1,-2-6 0,-3 1-1,2 2-3,-5-9-11,5 0-6,-1-3-6,6-6-21,1-6-38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2.78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43 118,'2'-9'44,"-1"-2"-18,-1 0-16,0 11-3,2-12-2,-2 12 0,0 0-2,0 0-1,6 10 1,-6 5-2,4 4 0,-3 6 0,-1 5 0,2 3 0,-1 1-1,1-1 1,-2-3 0,1 1-1,-1-6 1,2-2 0,1-2-1,0-8 1,2 1-1,-2-6 0,-3-8 1,11 9-1,-4-7-1,2-2-2,-1 0-1,-8 0-12,14-10-6,-9 4-9,0-3-28,-5-4-31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3.0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28 155,'0'0'30,"-11"-11"-10,11 11-14,0 0-1,12-5-1,-5 4 0,8 1-2,1 0-1,1 0-1,2 0 0,-2-3-1,2 3-2,-6-2-7,2 1-10,-2-2-6,-2 2-18,-5-1-36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3.25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2 146,'0'0'33,"0"0"-11,14 3-13,-8-3-4,9 0-3,-3 0 0,4 0-1,0 2 1,-1-2-4,1 2 0,-3-2-6,-2 0-13,0-1-6,0-3-19,-5-1-32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3.4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0 142,'0'0'34,"0"0"-11,-2 8-15,1 2-3,1 9-1,0 1-1,1 8 0,-1 2-1,2 3-1,-2-2 0,0 1-1,0 0-2,0-8-4,1-3-12,-1-3-6,0-7-12,0-11-37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5:01.20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5 0,0 0 0,-2-1 1,3-2-1,0 4 1,-1-4 0,2-2-1,-1 2 1,1-4 0,-3 2 0,5-2 0,-5 4 0,-5-9 0,11 11-1,-11-11 1,4 14-1,-4-14 1,5 13-1,-5-5 0,0 0 1,0-8 0,-3 11-1,3-11 0,-3 10 1,3-10 0,-6 12-1,6-12 1,-7 8-1,7-8 1,-3 9-1,3-9 0,-6 11 0,6-11 0,-4 8 1,4-8-1,-5 7 0,5-7 0,-7 9 1,7-9-1,-8 8 0,8-8 0,-11 6 0,5-5 0,-1 4 0,-1-3 0,-1 2 0,3-2 1,-4 3-1,4-4 1,-1 3-1,-1-2 0,1-1 1,-1 0-1,0 0 0,1 2 1,2-2-1,-6 0 1,7 1-1,-4 0 0,1 0 1,-1 0-1,0 1 0,1-2 0,1 1 0,6-2 0,-14 3-1,14-3 1,-6 1 0,6-1-1,0 0-1,-8 2-2,8-2-1,0 0-5,-6 6-16,6-6-15,-6 6-24</inkml:trace>
  <inkml:trace contextRef="#ctx0" brushRef="#br0" timeOffset="-1175.7774">34 51 48,'0'0'33,"-10"12"-4,7-4-10,-1 2-7,2 1-3,-4 3-2,6-2-2,-1 5-1,1 0-1,-2 1 0,1 4 0,-2-3-1,-1 3-1,0 1 1,2 0-1,-1 0-1,-3 0 0,2 1 0,1 1 0,-3-2 1,2-1 0,0 0 0,1 1-1,-3 1 1,3-4 0,-2 2-1,2-1 1,-3-2-1,1-3 0,4 2 0,-2-4 0,0 0 0,0-4 0,1 1 0,-1 1 0,3-6 0,0 1 0,0-7 0,0 12 0,0-12 0,0 0 0,0 6 0,0-6-1,0 0-1,0 0-1,0 0-4,0-2-14,0 2-16,5-14-22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5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10 100,'0'0'50,"-13"0"-29,13 0-7,0 0-4,-9 0-3,9 0-2,0 0-2,0 0-1,0 0 0,0 0-1,0 0 0,9 0-1,4 2 1,4 0 0,4 1 0,1-3 0,9 1 1,0-1-1,2 0 0,-1 0 0,-3 0 0,-2-1 0,-4 1-1,-5-3 0,-3 1 0,-4 0 1,-11 2-2,11-1 0,-11 1-2,0 0-5,-6-2-12,0 1-6,-4-3-15,1 1-37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6.0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0 157,'0'0'29,"-9"-4"-8,9 4-13,-3 10-4,3 3 1,-1 2-2,1 6-1,-2 1-1,2 4 0,0-4 0,0 1 0,0-2-1,0 1 0,2-6-3,-1-5-3,5-2-15,-6-9-2,13 6-13,-4-6-36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8.0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455 7 60,'7'-1'59,"-7"1"-26,0 0-15,12-1-4,-12 1-6,0 0-3,0 0 0,0 0-2,0 0-1,-4-4 1,-4 3-1,0 1-1,-5 0 1,1 2-1,-6 3 1,0-1-1,-4 1 0,-2 2 2,-1-3-2,-3 5 1,-2-2-1,-2 4 0,1-5 0,0 4 0,1-3 0,5 3 0,1-3-1,7-2 0,3 1 0,14-6 0,-5 11 0,5-11 0,16 9 1,-1-3-1,4 2 0,0 0 0,8-2 1,-2 5-1,-2 1 0,-2 0 0,1 3 0,-11 0 0,1 3 0,-9 2 0,-3 2 0,-4 2 0,-9 1 1,-6 3-1,-1-1 0,-5-2 0,1 0 0,-2-3 0,2-1 0,-1-2 0,3-5 0,3 2 1,3-3-1,4-3 0,2 0 0,4-2 0,4 0 0,2-8 0,4 14 0,2-9 0,6-2-1,1-1 1,1 3 0,3-2 0,2-2 0,2 0 0,4 0 0,-2-1 0,6 0 0,-1 0 1,3-3-1,-1 0 0,-2-1 0,4 2 1,-4 1-1,0-4 0,-2 2 0,0-2 0,-5 3 0,4 0 0,-8-1 0,-1 3 0,-2-1-2,-8-1-2,5 2-9,-11 0-9,0 0-5,0 0-19,0 0-37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19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3 72,'0'0'57,"-7"-9"-23,7 9-19,0 0-5,0 0-3,0 0-2,0 0 0,0 0-2,0 0 0,-1 9 1,1 1-2,0 1-1,0 4 1,-2 3 1,2 2-2,-3 3-1,2-2 1,-7-1-1,6-4 0,1 3 1,-1-10-1,-1-1 0,3-8 0,0 0 0,0 0 0,0 0 0,5-4 1,-2-4-1,3-6 0,0 0 0,4-4 0,-2 0 0,4-4 0,2 1 0,0 1 0,0 0 0,-3 2 0,2 6 0,-2 9 0,-5 1 1,-6 2-1,11 4 1,-10 8-1,-1 4 1,0 3 0,0-3 0,0 2-1,0-6 0,0 2 1,0-3-1,0-6 0,0-5 1,0 0-1,7 0 0,-7 0 0,14-5 0,-7-5 1,1-1-1,2 1 0,-3-4 0,3 1 0,-4 4 0,3 0 0,-2 2 0,-7 7 0,12-4 0,-12 4 0,13 7 0,-10 4 0,2 1 0,-4 1 1,5 1-1,-3 1 0,-1 0 1,-2-4-1,2 3-1,-2-7-3,1 4-8,-1-11-8,-1 12-4,1-12-17,0 0-34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21.57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39 217 83,'0'0'57,"13"-7"-29,-10-1-12,3 0-6,1-4-2,0 2-3,-3-3-1,7-2-2,-7 0 1,4 0-2,-6 0 0,-1-1 0,-1 1 0,-3-1 1,-5 4-1,1-1 0,-3 3 0,1 4-1,-4 1 1,4 0-1,-1 5 0,2 0 0,2 5 1,-2 2-1,6 3 1,-1 6-1,3 0 1,0 3-1,0 7 1,2 2 0,1 4 0,-3 5-1,6 2 1,-4 3-1,-2-1 0,0 4 1,0-3-1,-2-2 0,1-3 0,-4-3 0,0-4 0,4-6 0,-2-2 1,1-3-1,-1-3 0,3-2 1,0-3-1,0-1-1,0-2-2,0-8-2,11 7-9,-11-7-7,8 0-7,-8 0-22,4-13-34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21.8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58 153,'-8'-4'31,"8"4"-10,-9-8-14,9 8-2,0-7 0,0 7-1,8-8-2,4 3 0,1 3-1,4-4 0,4 0-1,2 1 0,1 1 0,1 1-2,-1 3-3,-8 0-10,-1 0-5,-2 0-9,-5 3-22,-8-3-34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22.63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8 140,'0'0'35,"0"0"-13,9 0-12,-9 0-4,0 0-1,0 0 0,0 0-3,3 9 0,-1 1-1,-2-1 0,0 5 0,0 3 0,0 2 0,0-4 0,0 1-1,-2-5 0,1 1 1,1-4-1,0-8 1,0 7-1,0-7 1,0 0-1,1-5 0,3 1 0,-3-7 0,5-1 0,1 0 0,-4-3 0,8-2 0,0 0 0,-2 1 0,5 2 1,-3 1-1,0 3 0,2 3 0,-2 5 0,-3 4 0,0 4 0,-4 3 0,-2 2 0,-2 1 0,6 3 0,-4-6 0,-1 3 1,2-2-1,-3-10 1,7 5-1,2-3 0,-3-2 0,5-3 1,-1-1-1,-1-6 0,4 1 0,-1-1 0,2-3 1,-3 1-1,0 2 0,-1 0 0,-2 3 0,-8 7 1,12-1-1,-12 1 0,3 9 1,-3 1-1,0 2 1,-1-1-1,-1 4 0,1-5 0,-3 0 0,4-1-1,-3-1-1,3 2-3,0-10-6,3 9-10,-3-9-4,0 0-13,8 3-36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22.87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0 177,'3'11'23,"-3"-11"-3,0 8-15,0-8-2,0 14 0,-1-6-1,-2 2-1,-2 2 0,0-3 0,0 2-2,-3-4-3,8 3-5,0-10-11,-8 6-4,8-6-14,0-4-35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23.25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94 3 184,'0'0'22,"-7"-3"-2,1 3-16,-2 0-1,-1 3-2,-3 1 1,1 4-1,3 0 0,-1 1-1,9-9 1,-1 12-1,1-12 0,8 12 1,2-4-1,2-2 1,3 2-1,-2 0 0,0 3 1,-3 1-1,-1 2 1,-4-4-1,-5 4 1,0-4 0,-5 2 0,-6 0 0,-1-3-1,-2-1 0,-6-2-1,5-2-2,-3-4-5,10 0-12,-3-5-3,6-4-8,5-3-30,2-6-31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23.94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21 104,'0'-9'51,"0"9"-22,0-12-15,0 12-6,0 0-3,0 0 0,-5 7-2,5 9 1,-3 4-3,3 3 1,-1 4-1,1 3 0,-2 1-1,2 1 1,0 0 0,0-2 0,0-2-1,2-1 1,-1-7-1,7-1 1,-3-5 0,1-2-1,-1-2 1,3-5-2,1-3 2,-3-2-2,7 0-2,-8-1-2,10 1-9,-7-6-8,0-2-6,0 1-22,-3-2-34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8:59.3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0 96,'0'0'39,"0"0"-16,0 0-8,0 0-5,0 0-3,0 0-3,0 0 0,0 0-2,0 0 0,-5 10 0,5-10-1,0 22 0,0-3 0,0 3 0,10 5 0,-5 7 0,0 2 0,0 3 0,0 6 0,4 0 0,-4 2 0,3 1 0,-4-1-1,4-2 0,-3-1 0,-3-3 0,3-5 0,0-10 0,0-1 0,0-7 0,-5-18 0,9 16 1,-9-16-1,17-10 1,-9-8-1,6-2 1,-2-11-1,3-5 1,0-3-1,2-2 0,0-3 2,2 7-2,-6-1 0,1 2 0,-2 13 0,-4 1 0,-1 11 0,-7 11 0,0 0 1,12 9 0,-12 11 0,0 9 0,10 5 0,-3 8-1,3-9 1,5 7-1,-1-3 0,6-6 0,-1-8 0,3 0 0,0-15 1,-5-3-1,3-5 0,-1-5 1,0-9-1,-6-10 1,4-1 0,0-11-1,-3-5 0,1-5 1,-5-3-1,4 0-1,-4-2 1,2 2 0,-4 3 0,-1 3 0,-2 5-1,2 7 0,-4 9 1,1 5-1,-4 17-2,5-14-1,-5 14-12,15 6-7,-15-6-10,2 15-32,-2-3-20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24.18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12 76 153,'-6'-6'30,"6"6"-9,-8-11-15,8 11-1,2-12-1,9 9-1,-3-3-1,7 1-1,-1 1-1,5-3-1,7 7-5,-6-3-10,7-2-7,-4-3-10,1 2-32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25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43 114,'0'0'45,"-6"1"-18,6-1-16,0 0-3,-8 0-2,8 0-1,0 0-1,0 0-1,0 0-1,10 0-1,-3 0 0,3 0 0,1-1 0,0 0 0,4-3 0,3 3 0,-3-3 0,2 0 0,-1 1 0,-2 0-1,0-4 1,0 5 0,-3-3-1,0 2 1,-3 0-1,-8 3 0,12-3-1,-12 3 0,7 0-3,-7 0-10,0 0-7,0 0-5,-10 6-17,2-2-40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30.60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1 69,'0'0'57,"0"0"-30,-6-6-11,6 6-5,0 0-4,0 0-1,-6 4-2,6-4-1,-5 7 1,5 2-1,0-2 0,0 5 0,0 1-1,0 2 0,0 2-1,0 9 1,0-3 0,5 6-1,-4 0-1,6 1 1,-3 0 0,1-2 0,3-3-1,0-1 1,3-8-1,2-2 0,-1-8 1,1-1-1,3-5 1,1 0-1,2-8 1,-3-2-1,1-7 0,2 1 0,-1-5 1,-1-1-2,0-2 2,-2-2-2,-3 0 1,-1 0 0,0 0-1,-3 4 1,-3 2 0,-2 5 0,-3 8 1,0 7-1,0 0 1,-3 6 0,0 12 0,-4 2-1,4 7 1,2 6 0,-1 5-1,1 3 1,1 5 0,0-1-1,-4-1 0,0 4 0,2-3 0,-6-2 1,0-4-1,-1-6-1,-2-3 1,-3-5 0,1-4 1,-3-3-1,1-4 0,-3-3 0,-1-4 0,1 0 1,-2-6-2,3-1 0,1-1-3,-6-9-11,11-3-6,-2-1-5,4-3-19,1-2-41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34.59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150 53 45,'0'0'61,"0"0"-17,6-9-24,-6 9-6,3-9-4,-3 9-4,0-9 0,0 9-1,-3-6-1,3 6-1,-5-12 1,5 12-2,-6-4 0,6 4-1,-11-3 0,11 3 0,-11 0 0,11 0-1,-13 5 1,13-5 0,-14 14-1,10-7 1,-1 3-1,3 0 0,1 0 0,1 0 0,0 2 0,5-6 0,2 4 1,0-1-1,0-1 0,1-1 0,0 2 0,-5 0 1,4-2-1,-6 2 1,-1-1 0,0 2 0,-8-1 0,0-1-1,-6 2 1,2-3 0,-4 3-1,-1-1 0,-2-1 0,3-4-1,5-1-1,-1-3-4,12 0-12,-5-6-4,5-7-7,5-4-24,1-6-37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35.37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11 121,'0'0'41,"0"0"-15,0-11-17,0 11-2,0 0-2,-3 6-1,3-6-1,0 17-1,-2-4 0,2 3 0,0 5 0,0 4-1,0 1 0,0 4 0,0-1 0,0 1-1,-3 0 1,1-2 0,2-3-1,-1-3 0,1-6 0,0-2 1,0-4-1,0-2 0,0-8 1,3 11-1,-3-11 0,10 3 0,-10-3 0,12 0 0,1 0-3,-5-5 0,6 2-10,-3-3-8,-1-2-7,-2-2-20,-4-2-35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35.64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41 156,'-8'-7'28,"8"7"-7,0 0-15,0-8-1,8 8-1,2-3-1,2 1-1,2-1-1,2 2 0,3-2-2,0 2-2,3 1-10,-4 0-8,1-2-7,-7-2-23,4-3-34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15.86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7 34 50,'0'0'46,"0"-9"-13,0 1-12,0 8-7,0-8-4,0 8-3,-1-9-2,1 9 0,0 0-1,0 0-1,0 0-1,-4 6 1,3 2-1,1 6 0,0 3-1,0 6 1,1 0-1,3 4 0,-1-2-1,3-1 1,-1-2-1,1-3 1,3-4-1,1-4 1,-2-4-1,4 1 0,-4-7 0,5 0 1,-2-1-1,1-2 0,-4-8 0,5 2 1,-4-5-1,1-2 0,-1-4 1,-1 0-1,1-1 0,-4 2 0,1 1 0,-1 1 0,0 5 0,-2 5 0,-3 6 1,8 0-1,-2 6 0,-1 11 1,4-1-1,-1 5 2,5 5-2,-2 4 1,3-2 0,-5 6-1,2-3 1,-1 1 0,-6 1 0,0-1-1,-4-3 1,-2-2 0,-7 1-1,-1-5 1,-6-2-1,-2-3 1,-6 0 0,2-6-1,-2 1 0,1-7 0,-1-3 0,5-3-1,4 0-1,-1-9-3,10-3-13,-4-6-6,7-3-14,0-3-37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18.211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134 25 30,'0'0'42,"0"0"-4,4-9-11,-4 9-7,0 0-6,0 0-4,0-11-2,0 11-1,0 0-3,0 0-1,-11-5 0,11 5-1,-10 0 0,10 0-1,-12 5 0,12-5 0,-13 5-1,13-5 0,-8 7 1,8-7-1,0 10 0,0-2 1,2-1-1,3 1 0,1 3 0,3 0 1,2 2-1,-1-3 1,-1 3 0,2-2 0,-5 1 0,-1-1 2,-3-4-2,-2 4 0,-4-5 1,-2 2-2,-6-3 1,-1 1 0,-3 1-2,-1-1 1,0 0-2,0-6-2,4 7-8,-2-7-10,4-1-8,-2-9-26,7-3-31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18.6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 21 112,'0'0'44,"5"-12"-19,-5 12-18,3-10 0,-3 10-2,0 0-1,6 9-1,-6-2 0,0 5-1,0 3 0,0 6 0,-1 1-1,1 5 0,-2 0 0,2 1 0,0 1 1,0-1-2,0-1 0,3-6 1,2 0-1,-2-5 0,4-4 0,1-4-1,-2 1-1,4-8 0,2 2-4,-3-6-12,5 0-7,-2-8-16,-3 1-32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18.90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8 22 131,'0'0'38,"-8"-2"-15,8 2-16,0 0-2,5-5-2,9 4 0,0 0-1,5-1-1,6 2-3,-3-2-13,10 2-8,-3-5-13,1 1-34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9:01.54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 0 40,'0'0'45,"0"0"-9,0 0-13,0 0-8,0 0-4,0 0-3,0 0-2,0 0-1,0 0-1,0-8-1,0 8 0,0 0-1,0 0 0,0 8 0,0-8 0,-3 21 0,1 3 0,-1-1 0,1 9 0,-3-3-1,5 9 0,-5-3 0,5 7 1,0-8-2,0-2 2,0-4-2,0-5 1,5 0-1,0-8 0,2-1 1,-7-14-1,17 12 0,-17-12 1,17-2-1,-5-7 0,1-2-1,1-5-1,1-1-3,-5-9-9,2 9-8,0-7-10,-2 0-29,-8-5-24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27.9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-1 455 35,'0'0'53,"0"0"-17,0 8-12,0-8-8,0 0-5,0 0-2,0 0-3,4-12 0,-4 12-2,12-16-1,-2 6 1,-3-8-2,4 2 0,-1-4 0,3-3 0,-1 0-1,1-5 0,-2-3-1,1-1 1,-1 3-1,-3-6 0,0 2 1,-3 2-1,-2 2 0,-3 6 0,0 2 0,-2 7 1,-2 2-1,4 12 0,-15-7 0,6 7 2,1 7-2,-1 6 0,1 2 1,-2 6-1,3 5 0,-1 3 1,1 4-1,4 6 0,-3 2 1,3 4-1,3-4 0,-2 5 0,2-3 1,0-2-1,2-3 1,3-2-1,-1-4 0,3-4 0,-3-1 0,3-5 0,-1-3 0,0-5-1,2-2 0,-8-12 0,17 12-4,-17-12-8,16-5-9,-5-2-10,-2-3-28,2-4-24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28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0 138,'0'0'37,"0"0"-15,0 0-14,-3 0-3,-7 0 0,10 0-3,-14 10 0,6-3 1,-3 1-2,3 2-1,-3-2 1,6 3 0,0-1-1,5 3 0,2-6 0,7 3 1,4-2-1,2 2 0,2 0 1,-1 2-1,1-1 1,-1 3 0,-6-4 0,1 3 0,-6 0 0,-4-2 0,-1-2 0,-5 2 0,-2-4-1,-5 1 0,1-2-1,-3-2-3,8 3-4,-5-7-14,11 0-3,-8-9-19,8 1-39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28.9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177-1 74,'0'0'61,"0"0"-25,8-2-22,-8 2-3,0 0-4,-12 7-2,5 1-1,-3 0-2,-1 2 0,-3 2-1,0-1 0,-2 1 0,1 2 0,-2 0-1,4 0 2,-1 0-2,0-1 1,3-1-1,4 2 1,1-6-1,3 1 1,3-1-1,0-8 1,3 13-1,5-8 1,0 0-1,3-1 1,1-1 0,1 3-1,0-5 1,2 4-1,0-2 1,1 0 0,-2 2-1,0-1-1,-1-2-1,-5 1 0,5 3-6,-13-6-12,9 6-6,-9-6-16,0 0-36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29.2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0 138,'0'0'36,"0"0"-13,0 10-15,0-10-3,8 6-1,-8-6 0,14 9-2,-7-5 1,5 4-1,-2-3-1,2 1 0,-1 1 0,2 0 0,-2 0-1,3 1 0,2 2-3,-3-9-7,2 6-10,-1-5-8,1-2-21,-3 0-40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30.2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186 7 132,'4'-8'37,"-4"8"-20,-4-4-7,4 4-3,-10 3-2,5 3-2,-6-1 0,3 4-1,-4-2-1,-1 5 0,-1-1 1,-2 2 0,4 0-2,-3-2 1,3 2-1,-1-1 1,2 0 0,3-2-1,-1-1 1,2 0 0,3 0-1,-1-2 0,5 0 1,0-7-1,0 12 0,0-12 0,6 10 1,-6-10-1,13 13 1,-5-8 0,1 2 0,1-1-1,-1-2 0,1 5 0,2-3 0,-1 0 0,-3 0-2,2-2 0,2 3-6,-12-7-9,10 6-6,-10-6-15,0 0-30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30.5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0 148,'0'0'32,"0"0"-10,6 10-15,-6-10-1,14 6-2,-3-1 0,0 0-2,3 0 0,2 2-1,-2-2 0,1 0-1,3 2 0,-4 0 0,3 3-4,-6-5-11,5 2-7,-7-2-8,4-1-32,-2-4-26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32.6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0 106,'-5'9'46,"1"4"-19,-7 0-20,7 10-1,0-5 0,2 8-2,-1-3-1,3 6-1,3-4 0,3 0 0,2-4 0,3-4 0,3-5-1,2-3 0,0-4 0,3-5 1,0-2 0,3-8-1,0-2-1,-2-2 1,2-5-1,-3 1 0,-1-7 1,-3 1-1,-2-1 1,-5 1-1,0 2 0,-4-2 0,-1 6 1,-3 1-1,0 6 0,0 11 1,0 0 0,0 0 0,0 11-1,0 8 2,0 1-2,2 3 1,0 2 0,2-2 0,0 2-1,-3-1 0,4-1 1,-4-2-1,4-2 0,-2-2 0,-1-1 0,-1-1-2,1-4 1,-2-2-4,8 1-12,-8-10-4,5 10-9,-5-10-26,12 0-30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33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0 151,'0'0'32,"0"0"-10,0 0-9,0 0-8,-4 3-2,4-3 0,-10 6-2,10-6 1,-12 12-1,5-5 0,1 1-1,-2 1 1,4-3-1,-1 3 1,2 0-1,3-1 0,0 2 0,6-1 1,0 0-1,5 1 0,-1 0 0,1-1 0,3-1 1,-3 2-1,-2-1 1,-1-1 0,0 1 0,-7-1 0,-1-1 1,-1 0-1,-7 1-1,-5-1 0,-1-1-1,0 3-3,-5-9-11,5 6-7,0-6-5,3 1-18,0-2-46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18.7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584-2 69,'0'0'43,"8"0"-15,-8 0-11,0 0-5,0 0-3,0 0-2,0 0-1,0 0-1,-6 0-2,6 0-1,-10 0 0,10 0 0,-16 3-1,7-2 1,-2-1-1,-2 0 0,-2 3 0,-1-1 0,-3-1 0,0 3 0,-1 0 0,-5 1-1,-2 2 1,0 1-1,-4-3 1,-1 5-1,-1-1 0,-1 1 1,-2 3 0,2-3-1,8 0 1,-1-2-1,7-1 0,2-2 2,6-3-2,2 1 0,10-3 0,0 0 0,0 0 0,7 6 0,2-4 0,7 3 0,4-2 0,2 0 0,2 1 0,4 2 0,0 1 0,-1 1 0,-3 1 0,-4 4 0,-3-5 0,-2 2 1,-6 3-1,-6-2 0,-3 0 0,-3 6 0,-10-5 1,-2 6-1,-6-3 0,-5 6 0,-3 0 0,1-2 0,-2 1 0,2-6 0,-1 6 0,6-4 0,1-1-1,5-1 1,4-5 0,4-1-1,2-1 1,7-7 0,-3 9-2,3-9 2,11 1 0,0 2 2,5-1-2,1 1 1,5-1-2,5-1 1,1 3 0,4-1 1,1-1-1,0 0 0,3-3 1,-2 0-1,-1-1 1,0 1-1,-4 1 1,-1-5-1,-6 1 1,-2 3-1,-4 1 0,-3 0 0,-2 0-1,-11 0-2,11 0-2,-11 0-9,0 0-10,-3 4-14,3-4-35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19.6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28 69,'0'0'63,"0"0"-32,8 0-16,-8-7-5,0 7-3,0-7-2,0 7-1,-3-10-1,3 10 0,-8-1 0,8 1 0,-16-2-2,7 2 1,-4 0-1,3 1 1,-3 1-1,0 3 1,2 2-2,1-3 0,1 1 1,2 2 0,7-7-1,-9 12 0,9-12 1,0 14-2,0-14 1,9 9 2,2-2-2,-1 1 0,3 1 1,1 1-2,1 3 1,-1-7 0,-3 4 0,1 1 0,-1 0-1,-3-7 1,-2 6 0,-6-10 2,7 10 0,-7-10-2,-2 9 0,2-9 2,-16 10-1,4-5 0,-2-5 0,-4 3-1,0 1-1,-3 1 1,1-2-3,-3 1-3,9 2-10,-7-6-9,4 4-12,-2-4-33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9:01.96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44 19 100,'0'0'48,"-12"-4"-27,12 4-9,0 0-3,-12 0-4,12 0-1,-2 14-2,2-14-1,0 16 0,0-16 1,0 18-1,0-18 0,0 0-1,0 0 1,9-2 0,-9 2 0,3-19-1,-3 19 0,0-19 1,0 19-1,-5-17 0,5 17 1,-15-6-1,15 6-1,0 0 0,-10 0-2,10 12-8,0-12-10,8 15-12,-8-15-24,12 20-20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28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18 90,'5'-8'41,"-5"8"-15,0 0-11,0-11-3,0 11-4,0 0-2,0 0-1,0 0-2,0 0 1,-10-1-3,10 4 1,-3 9 0,2 4-1,-3 4 0,1 7 0,0 5 0,1 0 0,1 8-1,-1-1 2,2 3-4,0-1 2,-1-3 0,1 5 2,0-12-1,0 2 0,0-2 0,0-2-1,0-5 1,-2-5 0,2-1 0,0-5-1,0-2-1,0-11-1,0 0 0,0 0-6,3-7-9,0-13-10,2 3-18,0-15-36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28.6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95 94,'0'0'52,"0"0"-21,-8-8-22,8 8-3,0-14 1,0 14-3,10-13-1,-1 3-1,1 0 0,2 3-1,4-1 1,3 0-1,3 2 0,0 1 0,0 0-1,0 4 1,-1 1 0,-2 1 0,-3 8 0,-4 2 1,-5 1-1,-1 2 0,-6 2 0,0 2 0,-2 0 0,-5-1-1,-1-2 1,-3 1 0,-4-2-1,1 2 1,-3-8 0,-1 4 0,-1-4-1,0-3-1,2 0 1,-3 0-1,4-2 1,2-1-2,1 1-1,0 0 0,9 4-3,-6-6-5,10-1-13,-3 7-12,3-7-35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29.1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0 88,'8'5'57,"-8"-5"-24,0 0-22,0 0-1,0 0-3,0 0-2,0 0 0,0 0-2,-4 1 0,-3 1-2,-4-1 1,-2 5-2,0-6 1,2 1-1,0 6 0,1-1 0,4 3 0,6-9 0,-4 12 0,4-12 0,8 14 0,2-4 0,3-6 0,1 3 0,-1 0 0,2 1 0,-2-1 0,-2-3 1,-3 0 0,-2 5 1,-6-9 0,0 13-1,-6-6 0,-4-3 0,-4 6-1,-4-2 0,-3-2 0,3-5-2,1 8-2,-1-9-8,10 0-10,8 0-7,-6-9-23,10-2-44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30.0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53 102,'0'0'50,"0"0"-27,0 0-13,0 0-1,0 0-4,0 0-1,0 0 0,7 1-2,1-1 0,4 7 1,2-8 0,5-2-1,0 0-1,3 0 1,-1 0-1,-1-2 0,-1-2 0,2-1-1,-9 4 1,2 2-1,-4-4 0,-4 3-1,-6 3-1,8-3-5,-8 3-11,0 0-7,0 0-16,0-10-31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30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6 124,'0'0'43,"-8"-6"-18,8 6-13,0 0-6,-2 6-1,2 6-2,0 1-1,0 2 1,0 3-1,0 4-1,0-3 0,0 4 0,0 2-1,0-4-1,0-3-1,0-3-3,3 5-9,0-12-9,1 0-11,-4-8-30,9 0-21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33.1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75 74,'0'0'57,"1"-10"-32,-1-1-9,0 11-5,0-12-4,0 6-1,-4-2-3,4 8 0,-5-12 0,5 12-1,-13-6 1,13 6-1,-14-6-1,14 6 2,-15-4-2,7 4 0,-2 0 0,4 4-1,-4 0 1,4 2-1,-2 4 0,2 7 0,-2-4 0,5 4 0,0 5 0,3-2 0,0 4 0,0-3 0,3-3 0,2 2-1,4-2 1,-3-3 0,5-8 0,0-1 0,0-4 1,2-2-1,1-2 2,0-9-2,2-5 1,-1-3-1,1-2 1,-2-3-1,0 4 1,-3 0-1,-2-2 1,-1 5 0,-1 2 0,-4 7 0,-3 8 0,0 0 0,0 0 0,0 0-1,-5 15 1,-3 3-1,2 4-1,0 5 1,-1-2 0,1 10 0,-2-5 0,3 1 0,-2-2-1,0 4 1,4 0-1,-3-2 1,1-5 0,0 2 0,0 1 1,3-6 0,-1 5 1,2-9-2,-1-4 1,1 3 0,1-7 0,0-3 0,0-8-1,0 7 0,0-7 0,0 0 0,0 0-1,4-12 2,-1 3-2,4-5 0,0 0 0,4-2 1,0 0 0,-2-1 0,4 2 0,-1-1-1,-2 6 1,1-2 0,-2 4 0,-2 1 0,-1-1-2,-6 8-2,11-7-6,-11 7-10,1-8-5,-1 8-19,0 0-35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33.6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12 142,'0'0'35,"0"0"-13,0 0-14,0-12-3,0 12 1,0 0-2,-8 2-1,8-2-1,-12 4-1,5-3 0,7-1 0,-14 10 0,14-10-1,-11 6 0,11-6-1,-5 8 2,5-8-2,0 12 1,0-12 0,10 8 0,-4-2 0,4-1 0,-1 0 0,2 2 0,2-2 0,-4 0 0,1 2 1,1-2 0,-5 1-1,-6-6 1,6 6 0,-6-6 1,0 0-2,0 0 1,-6 6 0,-4-3-1,1-1 0,-2 3-2,-3-5-2,6 9-8,-8-6-8,2 2-5,1-3-19,1-2-37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36.12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26 60,'0'-9'44,"0"9"-11,0-7-11,0 7-9,0 0-2,0 0-4,0-10-1,0 10 0,0 0-3,0 0 0,0 4 0,0-4-2,-2 10 0,2-10 0,-3 19 0,3-3-1,0 1 1,0 4 0,3-3-1,0 3 1,2-3-1,0 3 1,3-7 0,3-1 1,-3-8-1,5-2-1,-4-3 1,5-3 0,-1-4 0,0-3-1,-4-4 1,4-1-1,-5 4 1,0 2-1,-2-5 1,-4 4-1,1 1 1,-3 9-1,0-8 0,0 8 0,0 0 1,-3 10-1,1 1 0,-1 9 0,3 0 1,0 7-1,0 3 0,0 1 0,0 6 0,3-7 0,-1 11-1,-2-10 1,0 4 1,0-8-1,-6-4 1,1 0 0,-5 3 1,2-10-1,-3-2 0,2 0 1,-6-13-1,3 4 0,-1-4-1,-1 0 0,1-3 0,-1 0 0,1-3-1,2 0-1,4 5-3,-5-4-10,12 4-6,-7-5-7,7-1-19,0 6-43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37.047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157 16 112,'0'0'44,"2"-6"-18,-2 6-16,0 0-2,-2-10-1,2 10-2,0 0-1,0 0-1,-12 0 1,12 0-3,-10 3 0,10-3 0,-12 12-1,12-12 0,-14 11 0,9-6 0,5-5 0,-10 10 0,6-1 0,4 0 0,0-9 0,0 10 0,0-10 0,3 13 0,-3-13 0,11 12 0,-5-9 1,4 2 0,-4 5 0,0 0-1,-6-10 1,14 12 1,-14-12-1,8 9 1,-8-2-1,0-1 1,0-6-1,-14 11 0,0-9 0,0 5 1,-2-2-2,-1-1 0,-1-1-1,3-3 0,-1 0-2,0-5-3,16 5-11,-12-11-8,10 0-4,2-5-28,3 0-32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37.73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 16 90,'0'-8'55,"0"8"-24,0 0-15,0 0-8,0-8-1,0 8-2,0 0 0,0 0-3,0 0 1,0 0-1,0 0 0,0 6-1,0-6 0,0 14 0,0-5 0,0 3 0,0 3 0,-2 1-1,2-2 1,0 4 0,0 1-1,0 0 0,0 0 1,0-1-1,0-2 1,0 1-1,0-5 0,0 1 0,2-3 1,-2-10-1,3 14-1,-3-14 1,6 8 0,-6-8 0,0 0 0,8 1-1,-8-1 0,13-1-1,-5-4-1,-2-3-7,6-2-8,-4-1-7,2 4-13,-4-5-31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9:02.42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1 106,'0'0'49,"0"0"-22,17 18-16,-17-18-4,10 16-1,-10-16-2,15 19 0,-11-7-2,1 6 1,-5-6-2,0 6 1,-2 2-1,-5-3-1,-6 3-1,4-6-3,4 7-9,-7-5-9,7-2-9,5-14-25,0 0-27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38.046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5 121,'0'0'41,"-11"2"-15,11-2-13,0 0-7,0 0 0,0 0-2,3 1-1,8 1 0,0-2 0,0 1-1,5-1 0,1 0-2,2 0 2,-2 0-2,0 0 0,-2-1-2,-3 1-2,-4-2-13,1 2-4,-9 0-9,0 0-24,5-8-32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40.1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190-2 35,'-5'0'61,"5"0"-12,-12 3-32,12-3-4,-13 9-5,8-1-1,-6-6-2,7 7-1,-7-5 0,4 4-1,-5-1-1,4 4 0,-4-1-1,1 3 1,0 2 0,0 1-1,-3 2 0,3 2 0,1 3 1,1 3-2,1 2 2,3 5-1,4 0 0,1 0-1,6 3 1,2 2-1,5-3 0,1-4 0,3-2-1,0 0-1,5-3-2,-7-7-8,9 0-11,-4-8-10,1 0-32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41.4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26 69,'0'0'35,"0"0"-8,-6-6-10,6 6-5,0 0-4,0 0 0,-3-12-1,3 12 0,0 0-1,0 0 0,0-7-2,0 7 0,0 0-1,0 0-1,5-5 0,-5 5 0,11 0-1,-3 5 1,0 0-1,3 4 0,2 0 0,2 0 0,-1 1-1,2 0 1,0 4-1,-2 0 1,1 2 0,-4 0-1,2-1 2,-3 1-1,-6 3 0,0 0-1,-3 3 1,-1 2-1,-3 1 0,-2 0 1,-4 1-2,-1 1 2,-3 0-1,0-2 1,0-1-1,2-5 0,-2-3 0,1-2-1,4-2-1,-2-5-4,10 7-11,0-14-5,0 0-10,0 0-28,7-9-28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43.8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0 110,'0'0'43,"0"0"-15,0 0-17,-4 9-3,4-9-2,0 0-3,0 0 0,0 0-2,5 2 1,-5-2-1,13 10 0,-5-7 0,3 1 0,1 5 0,1-4-1,2 0 2,1 1-2,0 3 0,-1-4 1,1-1 0,-5-2-1,2-2 0,-13 0 1,9 5 0,-9-5 0,0 0-1,0 11 1,0-11 0,-11 11-1,2-1 1,-2 0 0,-2 0-1,-3 2 1,1-2-1,-4 4 0,-1 6 1,1-7-1,0 6 0,2-8 0,-1 5 1,3-9-1,4 4 0,1-6 0,2-3-1,8-2 0,0 0-1,0 0-2,0 0-6,5 0-10,3-2-5,3-3-17,0-5-34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44.1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 0 119,'-5'7'43,"2"0"-23,-7-3-6,6 5-5,-9-7-3,5 9-1,-8-5-2,3 5 0,-3 5-1,0-3 0,-3 1-1,1 1 0,-3 1-1,3 0 1,-1-3-1,3 0 1,0-3-1,2 1 0,4-4-2,-1-2-1,11-5-9,0 0-9,0 0-5,0 0-22,6-5-37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45.4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2 177 72,'-2'7'60,"2"-7"-23,0 0-22,0 0-5,0 0-2,5 3-3,3-1 0,-8-2-1,19-1-1,-10-3 0,7 1-2,1-6 1,2-2-2,0-1 1,1-3 0,-3 1 0,3-1 0,-4-3-1,-2 3 1,-3 3 1,-3 0-2,-5 4 1,-3-2 0,0 10-1,-10-15 0,-2 9 1,1 1-1,-3 3 0,-2 1 0,-1 1 0,5 3 0,-5 3 0,3 8 1,-2 0-1,0 8 0,2-3 0,2 0 0,-2 4 0,4-4 0,2 6-1,4-5 2,0 0-1,4 1 0,2-3 0,4 1 0,5-5 1,2 3-1,-1-9 0,4 2 1,1-2-2,4 0 1,-3-8 1,0 1-2,2-1 1,-2-1 0,-1-4 0,1 0-1,1-1-1,-7-2-2,5 6-6,-4-8-8,1 2-8,0-1-15,0-2-37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46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10 126,'0'0'40,"0"0"-15,-6-10-17,6 10-3,0 0-1,0 0 0,0 0-1,0 0 0,0 0-2,0 3 2,0-3-1,1 14-1,-1-7 1,2 6-1,-2 1 0,0 0 0,0 4-1,-2-1 1,1 1 0,-4 0-1,3 2 0,1-2 1,-1-3-1,2 2 0,-1 1 0,1-4 0,0 1 0,0-1 0,3-5 1,0-2-1,3 2 0,-6-9 0,10 7 0,-10-7 0,12 4 0,-12-4 0,15 0 0,-9-3 0,3 3 0,-1-3 0,2 1 0,1-1-1,-3 2 0,0-4-2,1 4 0,-6-8-7,7 5-9,-10 4-7,6-9-17,-3 1-37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7:46.8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0 106,'0'0'50,"0"0"-22,0 0-15,-6 1-6,6-1-2,0 0-1,4 5-1,-4-5-1,0 0 0,12 0 1,-12 0-2,14 0 0,-6 0 0,1 0 0,0 0 0,1 0-1,6 2 1,-5-2-1,0-2 1,2 2-1,-2 0 0,1 0-1,-4 0 0,3 0-3,-11 0-12,7-2-6,-7 2-9,9-4-30,-9 4-28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3:26.818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26 15 23,'0'0'58,"-10"-4"-8,10 4-25,0 0-9,-8-7-4,8 7-2,0 0-4,0 0 0,-9-4-2,9 4-1,0 0 0,0 0-1,0 0 0,0 5 0,0-5-2,8 15 1,-2-3 0,4 2 0,-4 1 0,8 3-1,0 3 2,0 2-1,2 3-1,1 2 1,-1 1 0,-1 5 0,-2-1-1,1-2 0,-1 3 0,-1-6 1,-3-4-1,-1-2 0,-1-3 0,-1-5 0,-1-7 0,-5-7-1,14 7-2,-14-7 0,12-9-7,-9-5-10,0-2-5,1-6-14,-3-4-31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3:27.144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289 0 128,'0'0'38,"0"0"-14,0 0-13,0 0-4,-11 4-1,6 7-1,-3 1-1,-1 2-2,-4 4 0,1 3 0,-5-1-1,-2 3 1,0 3-1,-1 3-1,-2 1 1,-2 2 0,2-2-1,0 2 0,3-4 1,2-1-1,3-5 0,3-6-1,3-5-1,8-11-4,0 0-10,0 0-6,11-6-7,-3-7-27,3-6-30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9:03.28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33 126,'0'-17'41,"0"17"-16,0-12-15,0 12-2,0 0-3,3 8-1,-3-8-1,5 29-1,-5-9 0,0 7-1,7 7 0,-5-2 0,-2 4-1,0 4 1,0-3-1,0-1 0,-2-7 0,-5-5 0,7-3 0,-3-4 0,1-6 0,2-11 0,0 0 0,0 0 1,0 0-1,0-7 0,0-11 0,0 0 0,5-7 0,2-1 0,0-4 0,1 1-1,4-5 1,0 1 0,3 2 0,-1 3 0,6-1 0,-1 8 0,1-2 0,2 7 0,-5 4 0,5-1 0,-5 7 0,2 3 0,-4 1 0,2 2 0,-5 0 0,3 2 0,-6 3 0,4 7 1,-13-12-1,12 15 1,0-3-1,-7-2 0,-3 6 1,3-3-1,-2 0 0,-3 6 0,7-4 1,-7 8-1,0-2 0,0 5 0,0-1 0,0 7 0,0-7 0,-7 3 0,7-4 0,-3-1 0,1-6 0,2 0 0,0-7 0,0-10 0,0 9-1,0-9 0,0 0-1,0 0-3,17-4-10,-17 4-7,7-13-9,-5-3-28,1 4-29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3:29.35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19 28,'0'-10'55,"0"10"-17,0-9-11,0 9-9,0 0-5,0-7-4,0 7-2,0 0-2,0 0 0,0 0-2,0 10 0,0 1-2,2 4 0,-2 3 1,1 5-1,-1 1 0,0 0 0,0 1-1,0-4 1,0-5 0,-1 1-1,1-7 2,0-10-2,0 0 1,0 0-1,6-5 1,0-10-1,2 0 0,-1-6 1,0 3-1,1-1 0,0-1 0,0 2 0,-2 4 0,1 2 0,-3 3 0,-4 9 0,10-7 0,-10 7 0,8 8 0,-5 5 1,0-2-1,0 5 1,0-3-1,0 5 1,0-8-1,4 3 0,-4-3 0,-3-10 1,12 2-1,-4-2 0,2-4 0,-1-4 0,2-2 1,0 0-1,2-3 0,-2 3 0,0 2 1,-4 5 0,3 2-1,-10 1 0,9 4 1,-2 6 0,-6 5-1,2-2 0,0 5 0,-1-5 1,1 3-1,0-4 0,-1-2-1,-2-10-1,6 10-1,-6-10-9,10-9-8,-7-2-4,3-2-18,0-8-34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3:29.99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15 121,'8'-8'40,"-8"8"-15,0-7-15,0 7-3,0 0-1,0 0-2,0 0 0,0 0-2,6 10 1,-6 2-1,0-1 0,0 9 0,0 2-1,0 3 0,0 4-1,0 1 1,-1 0 0,1 1-1,0-2 0,0-3 1,1-3-1,4-4 0,1-4 0,-2-2 0,3-8 0,1-4-1,5-1-1,-2-3-2,5 0-4,-5-9-10,6 4-5,-5-7-13,-1 0-29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3:30.233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 31 151,'-11'0'29,"11"0"-9,0 0-13,3-1-2,5-2-2,5 2 0,4-3-1,4-1 0,1 1-4,3-2 0,3 6-9,-1-4-8,-2 2-8,-3 0-18,0 2-33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3:34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239 25 35,'5'-10'55,"-5"10"-16,3-6-16,-3 6-7,0 0-6,0-9-2,0 9-2,0 0-2,0 0-1,0 0 0,0 0-1,-3-2-1,3 2 0,-6 4 0,6-4 0,-16 13 0,7-4 1,-6 0-1,1 1 0,-3 0 1,-2 4 0,-1-5-1,-1 2 1,-1 0-2,4-2 2,0-1-1,4 3-1,2-4 1,4-2-1,0 1 0,8-6 0,-6 12 1,6-12-1,0 0 0,-2 9 1,2-9-1,0 0 0,3 6 0,-3-6 1,14 8-1,-1-2 0,-2-2 0,5 1 0,2 0 0,0 0 0,1 3 0,1-2 1,-3-1-2,-1-2 1,-2 2 0,-3 0-1,-2 1-2,-9-6-4,15 7-9,-15-7-7,0 0-12,0 0-28,0 6-16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3:35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0 114,'-8'1'43,"8"-1"-17,-8 7-15,8-7-3,0 0-2,0 0-1,14 3-2,-4-2-1,7 4 0,4-1 1,-1 1-2,4 4 0,1-3-1,-2-2 0,1 1-1,-4 4-1,1-9-6,-1 3-10,-4-1-7,-5 1-14,0-3-33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3:35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153 128 94,'0'0'50,"15"-11"-20,-9 5-18,-1-6-3,1 4-2,-4-3-2,1-1 0,-3 1-1,0-1-1,-3 0 0,-5 3-1,-3-1 0,-2 3-1,-1 2-1,-2 3 1,0 2 0,-2 2-1,3 5 1,-1 6-1,3 0 1,0 5-1,1 1 1,2 2-1,4 5 0,4 0 0,1 1 0,1-5 0,4-1 0,6 0 0,-1-5 0,3-3 0,2-7 0,0-3 0,4-3 1,-1-5-1,2-3 0,-2-5 0,4 0 0,0-5 0,-4 0 1,1-3-1,-4 0 0,-3 2 0,-2 1 0,-2 2 0,-1 3 0,-4 7 0,-2 6 0,0 0 0,-3 3 0,-2 10 0,2 1 0,-1 2 0,4 2 1,0 2-1,0-4 0,4 2 0,4-3-1,0-3 0,3 3-3,-3-9-3,6 4-10,-1-6-6,-1-3-11,-4 0-31,3-1-18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3:36.5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0 146,'5'8'32,"-5"-8"-11,3 18-13,-3-8-3,1 3 0,-1 3-2,4 0 0,-3 1-1,2-1-1,-3 1 0,2-3 1,-2-2-1,0-3-1,0-1 2,0-8-2,0 8 1,0-8 0,0 0-1,3-7 0,0-3 1,2 0-1,0-5 0,1 0 0,0-3 0,0 0 0,4-2 0,-2 3 0,-1 4 0,1 0 0,0 5 0,-2 5 0,-6 3 0,13 2 0,-10 6 0,-1 5 0,1-3 0,0 6 0,0-4 0,-1 3 1,-1-3-1,2-2 0,2 0 0,-5-10 0,11 5 0,-1-5 0,-3 0 1,4-5-1,2-5 0,-4-2 0,4 2 1,-1-5-1,1 5 0,-4 2 0,1-2 0,-2 6 0,0 0 0,-8 4 0,14 0 0,-14 0 0,9 11 0,-3-3 0,1 0 0,-3 2 0,4 3 0,0-2 0,0 1 0,0 0 0,0-2 0,-2 0 0,3 2 0,-9-12-1,10 13-3,-10-13-5,12 0-9,-12 0-6,0 0-10,3-6-35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34:05.6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32 174 40,'0'0'45,"0"0"-7,0 0-16,0 0-7,0 0-4,-7 7-3,7-7-1,0 0-3,-11 12 0,11-12-1,-6 19-1,6-9 1,-5 6-2,5 0 1,0 0-1,3 4 1,-1-5-1,6 7 1,-1-7-1,0 4-1,3-2 1,1-4 1,2-2-2,1-1 1,1-8 0,7-2 0,-3-10-1,3-4 1,0-4 0,2-3-1,-2 3 2,2-8-2,-7 1 0,1 2 1,-5 0-1,-2 0 0,-5-2 0,-6 0 0,0-2 0,0 0 0,-8 3 0,-3 0 0,-7 7 0,-1-1 0,1 6 1,-4 3-1,0 6 0,1 1 1,-1 2-1,0 3 0,2 8 1,1 4-1,-1 5 0,5-1 1,-1 4-1,3 7 1,5-5-1,-3 3 0,6 2 0,1-14-4,8 5-13,1-8-4,8-10-9,2-3-24,3-8-33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34:29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 9 28,'13'-10'34,"-13"10"-6,0 0 0,0 0-9,0 0-6,0 0-2,0 0-2,0 0-1,0 0-3,-15 0-1,15 0-1,-18 6 0,18-6 0,-22 11-2,11-2 1,-4-2 0,2 0 0,-4 2 0,-1 3-1,3 1 0,2-1 0,-3 0 1,6-1-2,-6 1 1,5-3-1,0 3 1,1-1-1,10-11 0,-11 16 1,11-16-1,-13 10 0,13-10 1,-5 12 0,5-12-1,0 0 1,0 10-1,0-10 0,0 10 1,0-10-1,7 11 1,-7-11-1,13 7 0,-13-7 1,17 13-1,-8-10 1,4 2-1,-2 4 0,6-2 2,-1 3-2,-1 0 0,5-3 0,-1 1 0,-1-1 0,1 0 0,-5-2 1,-1 0-2,0-5 1,-13 0-2,13 0 0,-13 0-4,0 0-9,0 0-7,-2 8-12,2-8-28,-24 9-17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34:30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33,'0'0'39,"0"0"-9,0 0-4,0 0-9,0 0-4,0 0-2,0 0-3,0 0-1,0 9-2,0-9-1,0 0 0,0 0-1,6 7-1,-6-7 0,0 0 0,11 13-1,-11-13 0,13 8 0,-13-8 0,14 9 0,-14-9-1,17 8 1,-6-3-1,-2-2 1,4 4-1,-5-2 0,1 4 0,2 0 0,-2-7 1,-9-2-2,17 9 1,-17-9 0,18 5 0,-18-5 0,13 7 0,-13-7 0,11 9 1,-11-9-1,11 18 1,-11-18-1,6 12 0,-6-12 0,5 17-1,-3-7-1,-2-10-7,0 0-10,0 0-8,0 0-20,0 0-28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0:10.6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243 151 55,'0'0'45,"0"0"-13,0 0-12,0 0-7,0 0-4,0 0-3,0 0-1,9-9-1,-9 9 0,10-13-1,-10 13-1,7-23 0,-7 23 0,5-22-1,-2 12 1,-3-3-1,0 13 0,0-19 0,0 19 1,-12-17-1,12 17 0,-20-15 0,5 11 0,3 0 0,-5 2-1,3 2 1,-3 0-1,-3 6 1,5 3-1,-2 5 0,-2-1 1,2 0-1,2 6 0,-2-1 0,5 0 0,0 5 0,5-6 0,-1 4 0,1-3 0,4 5 1,3-3-1,0 0 0,10-1 0,-2-2 0,4 4 0,2-8 1,6 2-1,-6 0 0,6-3 0,2-6 0,-3 2 0,-2-2 2,0-4-2,0 0 0,-4-2 1,4 0-1,-3-2 1,-4-2-1,0 0 0,-10 4-1,19-7 0,-19 7-2,17-11-1,-4 7-12,-13 4-5,17-15-9,-17 15-26,17-17-18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34:46.3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34:48.04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60,'0'0'50,"0"5"-18,0-5-14,0 0-6,0 0-4,0 0-2,0 0-1,0 0 0,0 0-2,0 8-1,0-8 0,0 0 0,0 14 0,0-14-1,9 17 1,-5-7-2,7 2 1,-2 5 0,4-5-1,0 3 1,0-1-1,2 0 0,-4-3 2,2 3-2,-2-7 1,2 1-1,-13-8 0,14 8 1,-14-8 0,10 4-1,-10-4 0,0 0 1,0 0-1,11-11 0,-11 11 0,7-13 0,-7 13 0,4-21 0,-2 12 0,1-1 0,-1 1 0,2-5 0,-2 5 1,5-2-1,-3-1 0,-2 0 0,5 1 0,-7 11 0,9-12-2,-9 12-2,0 0-8,8-12-9,-8 12-10,0 0-27,0 0-24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34:48.49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43 0 85,'0'0'55,"0"0"-24,0 0-20,-11 4-3,11-4-1,0 0-1,0 13-3,0-13 0,0 13-1,0-13 0,0 19 0,0-7-1,0 5 0,-5-2 0,1 5 0,2-2 0,-3 3 1,1-5-1,-3 0-1,3 0 1,2-7 0,2-9-1,-2 12 0,2-12-1,0 0 0,0 0-3,0 0-3,8-5-13,-8 5-4,0 0-18,3-11-29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34:49.29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46 47 98,'-11'3'50,"11"-3"-21,0 0-18,0 0-3,0 0-1,-10 0-3,10 0 0,0 0-2,-7 10 0,7-10-1,-7 14 0,7-14 0,-4 12 0,4-12 0,-4 18 1,1-6-2,3 0 1,0-1-1,3 3 0,3-2 0,-1 5 1,-1 0-1,0-5 0,5 3 0,0 0 0,-3-3 0,5-1 1,-11-11-1,20 9 0,-9-5 0,2-4 1,-2 0-1,0-5 0,0-3 0,0 1 0,-1-3 1,1-4-1,-4 1 0,2-3 0,-1 1 1,-3-2-1,-3 2 0,5-5 0,-5 4 0,-2-1 0,0 2 0,0 3 0,-2-3 0,-1 3 0,-1 2 0,4 10 0,-15-17 0,15 17 1,-13-13-1,-1 8 0,4 3 0,-1 0 0,0 2 0,-5 5 1,8 3-1,-5 2 0,4 4 0,-4 3-1,4 3 0,-2-4-2,7 7-10,-1-11-7,3 0-7,2-12-22,0 0-37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38.580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19 10 30,'0'0'37,"-11"0"-2,11 0-5,0 0-11,0 0-5,-8 0-4,8 0-1,0 0-3,0 0-1,0 0-1,0 0 0,0 0-1,0 0 1,10-1-2,2 1 0,6 0 0,5 0 0,4 0-1,6-1 0,6 1-1,0-1 0,4 1 0,0-4 0,-4 4 0,-3-1 0,-3 1 2,-6 0-2,-7 1 0,-7 5 0,-4 4 1,-9 6 0,-3-1-1,-8 5 1,-6 5 0,-5-2 0,0 4 0,0 1-1,-5 0 1,0-1 0,2-3-1,0 0 1,5-2 0,0 0-1,0-1 1,4-3-1,4 1 1,1-1-1,1-4 0,6 3 0,0-6 0,3 1 0,1-1 0,0-2 0,1-2 0,-1-7 0,15 12 0,-6-8 0,4 0 0,1 1 0,3-5 0,3 4 0,1-3 0,1-1 0,3 0 0,-4 0 0,1 0 0,-5-2 0,0 0 0,-2-3-1,-3 5-3,-6-6-6,5 6-9,-11 0-6,4-10-16,-4 10-36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38.872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13 33 146,'-7'-3'33,"7"3"-11,-6-9-12,6 9-6,5-7 0,4 6-1,4-1 0,4 1-1,7 1-1,-1-1 0,4 0 0,1 1-1,-3 0-1,2 0-2,-2 0-11,-6 0-8,-4 0-6,-4-2-28,-1-3-30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45.54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182 0 102,'0'0'48,"0"0"-25,0 0-14,0 0-1,0 0-2,0 0-2,-4 0-1,4 0 0,-15 3 0,7-1-1,-3 0 0,0 2 0,-3-2-1,2 3 0,-1 0 0,5-1-1,-1 1 0,9-5 1,-6 8-1,6-8 0,1 14 0,4-8 1,4 2-1,4 0 2,-2 3-1,3-1 0,-1 1 0,-1 0 0,-2 1 0,-2 2 1,-7-4-1,-1 3 1,-1-1-1,-9-1 0,-1-3 0,-5 1-1,-1-3 1,-3-1-2,2 0 0,1-4-2,3-1-3,-3-2-9,7-4-8,-1-3-9,8-6-29,0 0-28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46.085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20 16 72,'0'0'59,"-5"-8"-23,5 8-22,0 0-3,0 0-3,-7-8-2,7 8-2,0 0-1,0 5-1,0-5 0,-2 17 0,0-6-1,2 6 2,-3 0-2,3 5 0,-1 4 0,1-3-1,0 2 1,0-2-1,0 1 0,3-1 0,2-6 0,-1-2 0,6-5-1,-3-5-1,6 0-3,-3-6-1,6-1-11,-6-7-9,-2 0-13,3-6-35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5:46.319"/>
    </inkml:context>
    <inkml:brush xml:id="br0">
      <inkml:brushProperty name="width" value="0.00441" units="cm"/>
      <inkml:brushProperty name="height" value="0.00882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35 13 132,'-11'-2'37,"-2"-2"-12,13 4-16,-11-4-3,11 4-2,0 0-1,8-1-1,-1 0-1,5 1 0,1 0 1,2 0-2,4 0-2,2 0-1,6 0-8,-5 0-9,0 0-10,0 0-24,-2-1-28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52.7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49 105 0,'0'0'3,"0"0"2,-9-8 7,9 8 1,0 0 7,0 0 6,0 0-1,0 0 2,-8-3-7,8 3-5,0 0-4,0 0-2,0 0-3,0 0-2,-11 4 0,9 4-2,-1 1 1,-2 3-2,2 1 1,2 3-2,-3 3 2,3 2 0,1 0-1,0 3-1,0-4 2,3 2-2,2-1 0,3-2 1,-2 0-1,5-1 0,-1-7 0,1 1 0,1-5 0,1-2 0,0-5 1,1 0-1,2-5 0,-1-6 1,2-1-1,0-5 1,-1-1-1,0-5 0,-2-2 0,1 1 1,-4-4-1,-7 1 0,-2-3 0,-2 7 2,-3-6-2,-4 4 1,-4 1-1,0 4 1,-1 2-1,2 3 1,-1 3-1,2 5 0,-1 5 0,-1 4 0,1 5 0,1 6 0,1 3 0,0 2 0,1 4 0,-2 0 0,2 0-1,1-3 0,3 2-2,0-4-1,3 4-10,0-2-9,1-3-12,1-2-33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0:10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6 90,'0'0'50,"0"0"-21,0 0-17,0-10-2,0 10-2,0 0-4,0 0 0,0 0-1,0 0-1,0 0 0,-3 12 0,3-12 0,0 27-1,0-15 0,3 6 2,-1 0-3,0-2 1,3 5 0,3-3-1,-6-8 0,0 10-1,3-5 0,-5-5-3,8 4-11,-8-14-5,2 19-8,-2-19-26,0 0-25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53.7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161 15 35,'0'0'63,"5"-7"-15,-5 7-32,0 0-5,0 0-3,1-8-1,-1 8-1,0 0-2,0 0 0,-11 5-1,11-5-1,-12 10 1,2-1-2,-3-3 1,4 2-1,-5 0 0,-1 3 0,1-4-1,0 4 1,0-2-1,3-1 0,1-1 1,1 0-1,4 0 0,5-7 0,-3 11 0,3-11 0,0 6 0,0-6 0,14 7 0,-8 0 1,5-5-1,2 1 0,-2 0 1,2 2-1,-1 1 2,1-2-2,-3 3 0,1-3 0,-3 0 0,1 0-2,1 2 0,-10-6-3,12 8-11,-12-8-8,10 2-15,-10-2-33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54.0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0 132,'0'0'37,"-10"7"-14,10-7-16,0 0-1,0 9-2,0-9-1,11 4-1,-1-2 0,1 3 0,1-3-1,2 3 0,0 0 1,2-1-2,-2 2 0,0 0-2,5 5-5,-8-4-12,5 0-8,-2-3-17,0 1-39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55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204 4 62,'8'-6'57,"-8"6"-28,0 0-12,0 0-5,0 0-3,0 0-1,0 0-3,0 0-1,-6 0 0,6 0-1,-14 8-2,4-1 1,-1-2-1,0 4 0,-6-2 0,1 2 0,1 2-1,-2 1 1,-2-2-1,2 4 1,1-5-1,2 3 0,1 0 0,5-5 0,8-7 0,-9 12 0,9-12 1,0 9-1,0-9 2,5 3-2,3-1 0,-2 1 1,3-1-1,-2 0 0,3 2 0,0 0 0,-1 1 0,2 0 0,-3-3 0,5 3 0,-3 0 0,-2-2-3,5 4-3,-13-7-11,12 6-7,-12-6-15,11 2-33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55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0 123,'0'0'40,"0"0"-15,0 0-17,3 11-2,-3-11-1,16 7-2,-7-5 0,6 5 0,-1-3-1,3 4-1,2-5-1,-2 2 1,4-1-1,-2-2-1,2 5-3,-6-5-15,4 3-6,-3-5-15,-2 0-36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26:58.6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 32 98,'0'0'52,"8"-2"-22,-8 2-16,5-9-5,-5 9-2,0-9-2,0 9-1,-2-7 0,2 7-2,-11-2-1,4 2 0,-1 1-1,-3 4 1,1 2-1,-1 3 0,0-1 0,3 0 0,0 0 0,4 1 1,2-3-1,2 1 0,0-8 0,8 14 0,1-6 0,2-1 0,1 3 0,0 0 0,2 0 1,0 3-1,-1-2 0,-4 2 1,1 1 0,-5 1 0,-4-2 0,-1-2-1,-6 3 1,-7-3 0,-2 2 0,-1-3-1,-3 2 0,2-3-1,-4-2-2,9 7-11,-3-9-7,4-2-6,2-3-20,1-3-39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13:51:39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124-1 40,'-9'12'27,"5"-1"-4,0-2-3,-1 4-4,1 1-1,0 0-4,0 3-3,3 4 0,-5 2-3,4 1-2,-6 5 0,8 1-1,-3 2-2,-3 0 1,2 3 0,-1 0-1,1 0 1,2-3-1,-4 2 0,3-4 1,1 0 0,0-2 0,0-3 0,0-3 0,0-3 0,0 0 1,-3-5-1,5-2 0,-4 0 0,2-2 0,2-10-1,-6 14 0,6-14 1,-5 16-1,5-16 1,0 0 0,-6 8 0,6-8 0,0 0 0,0 0-1,0 0 1,0 0-1,0 0 0,0-5 1,0 5-1,0 0 0,4-10 0,-4 10 0,5-13 1,-3 6-1,2-6 0,0-2 0,2-1 0,3-5 0,-2 1 0,3-1 0,-1 1 0,3 1 0,-3-4 0,6 5 0,-2-2 0,2 5 0,-2-1 0,4 1 0,-2 1 0,0 5 0,-3-1 0,-1 5 1,-3-1-1,-8 6 0,11-6 1,-11 6-1,0 0 0,0 0 1,-2 9-1,2-9 0,-15 12 0,4 0 0,-1-2 1,-3 2-1,0 1 0,-2 3 0,2-1 1,0 5-1,-2-5 0,6 4 0,2-5 0,-3-1 0,7 1 0,5-6 0,0-8 0,0 14 1,0-14 0,13 13-1,-8-10 0,11 2 1,-3 3 0,2 0-1,0 4 1,2-5-1,0 7 0,-4-1 0,2 0 0,-2 1 0,-2 1 0,1 0 0,-5 1 0,3-4 0,-7 1-1,1-3 0,2 0-2,-6-10-10,0 0-9,0 12-11,0-12-26,-10 1-21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0" units="cm"/>
          <inkml:channel name="Y" type="integer" min="-243" max="900" units="cm"/>
        </inkml:traceFormat>
        <inkml:channelProperties>
          <inkml:channelProperty channel="X" name="resolution" value="113.10345" units="1/cm"/>
          <inkml:channelProperty channel="Y" name="resolution" value="67.23529" units="1/cm"/>
        </inkml:channelProperties>
      </inkml:inkSource>
      <inkml:timestamp xml:id="ts0" timeString="2013-11-07T13:51:43.0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0:59:21.25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1057-1217 126,'-12'0'34,"1"3"-12,2 6-17,1-6-3,8-3-1,-4 15-7,4-15-14,0 11-12,2-2-17,-2-9-16</inkml:trace>
  <inkml:trace contextRef="#ctx0" brushRef="#br0" timeOffset="1">1088-994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1300-1120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-1">261-1225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-5">2666-1293 124,'-10'-1'38,"1"-3"-14,0 0-13,9 4-4,0 0-1,0 0-3,5-4 1,9 4-2,0-1 1,9 1-1,1 0-1,3 0 0,1 0-1,0-3 1,0 0-1,-4 2 0,-1-3 0,-6-2-2,-1 6-1,-7-7-5,0 7-10,-9 0-6,0 0-14,0 0-31</inkml:trace>
  <inkml:trace contextRef="#ctx0" brushRef="#br0" timeOffset="-4">2811-1304 137,'0'0'32,"0"0"-10,7 1-16,-7-1 0,7 12-2,-7-3-1,2 7-1,0 1 0,-2 0 0,0 1-2,0 0 1,0-3-1,0-3-1,0-1 0,0-11-2,0 8-4,0-8-12,0 0-5,0-10-17,-2-1-27</inkml:trace>
  <inkml:trace contextRef="#ctx0" brushRef="#br0" timeOffset="-3">3290-1241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-2">3074-1222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-11">160 12 28,'0'0'51,"0"0"-26,0 0-1,0 0-6,0 0-6,-7-1-3,7 1-2,0 0-3,-7-10 1,7 10-2,-11-1-1,11 1 0,-14 0 0,4 1-2,-1 2 2,1 3-2,-1-3 2,-1 3-2,-2 2 1,5 0-1,-3 3 1,1-2-1,4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-10">411 312 137,'0'0'32,"0"6"-10,0-6-17,-7 10-2,7-10-1,-8 10-1,8-10-1,-9 8-1,9-8-4,0 0-11,0 0-11,0 0-20,0-7-21</inkml:trace>
  <inkml:trace contextRef="#ctx0" brushRef="#br0" timeOffset="-9">474 131 153,'0'0'29,"-3"10"-11,3-10-12,23-4-2,-1-3-1,8 2-1,-2-1 0,5 3-1,-3 0-2,0 1 0,0 4-4,-11 1-9,0 3-8,-7 3-12,-1 3-31,-6-3-11</inkml:trace>
  <inkml:trace contextRef="#ctx0" brushRef="#br0" timeOffset="-8">602-186 149,'-9'0'27,"9"0"-7,-8 9-16,6 5-1,0-2-1,2 4 0,-3 5 0,3 2-1,3 3 1,1 2-1,-1 5 0,4 1 0,-2 2-1,2 1 1,-1-3-1,1 1 1,0-4-1,-2 2 0,0-6 0,0-3 0,1-2 0,-1-4 0,-2-2 0,3-4 0,-3-1 0,-3-11-1,11 13 1,-11-13 0,15 3-2,-6-5-1,2 1-4,-1-8-11,0 1-7,4-2-20,-5 3-28</inkml:trace>
  <inkml:trace contextRef="#ctx0" brushRef="#br0" timeOffset="-7">948 375 164,'-8'10'26,"8"-10"-5,-21 7-17,21-7-1,-13 8-1,13-8-4,-1 10-2,1-10-14,0 0-5,0 0-15,0 0-32</inkml:trace>
  <inkml:trace contextRef="#ctx0" brushRef="#br0" timeOffset="3">1849-223 100,'0'0'35,"0"0"-12,0 0-11,0 0-3,-3-2-2,3 2-3,-6 9 0,6 2-1,-3 3-1,-2 2-1,-2 6 1,3 6-1,-5 2 1,2 4-2,-3 7 1,1-2-1,-1 4 0,1-1 1,-2 1-1,3-5 0,-3-2 0,2-1 0,-3-5 0,7-1 0,-4-8 0,2 1 0,0-1 0,-1-5 0,6 0-1,-7-4 1,6 1-1,-4-4-2,5-1-3,2-8-13,-12 5-10,12-5-25,0 0-15</inkml:trace>
  <inkml:trace contextRef="#ctx0" brushRef="#br0" timeOffset="4">1749 286 128,'0'0'37,"0"0"-14,0 0-16,9 1-3,2-1 0,6 0-1,2-1-1,8 0-1,-3-1-1,-1 0-2,3 2-10,-3-1-10,-7-1-11,-4 2-28,-3-5-18</inkml:trace>
  <inkml:trace contextRef="#ctx0" brushRef="#br0" timeOffset="5">1865-209 119,'0'0'38,"-9"8"-14,2 2-19,7 1 0,-2 5 0,2 2-3,2 5 1,7-3-1,-2 2 1,3 6-1,-1-4 0,2 6 0,-3 3-1,3-2 0,1 2 0,-3 0 0,0 1 0,-4 0-1,2-2 0,0-3 0,-4-3 0,3 0 0,-5-4 0,3-4 0,1-1 0,-3-2 0,3-4-1,-5-11 0,9 14-3,-9-14-5,0 0-11,9 0-10,-9 0-24,0-6-24</inkml:trace>
  <inkml:trace contextRef="#ctx0" brushRef="#br0" timeOffset="6">2213-2 15,'0'0'61,"0"0"-5,0 0-33,0-9-7,0 9-4,10 0-4,1 5-2,-2 1-1,3 6-1,4-1-2,-1 4 1,1 2-2,2 5 1,-3-3-1,6 4 0,-3-1 0,-1-2 0,-3 0-1,4-2 1,-6-2-1,4-2 0,-2 0 1,-4-5-1,1-1 0,-2 1 0,-1-2 0,-8-7 0,11 9 0,-11-9-1,0 0-2,0 0-6,0 0-11,0 6-6,0-6-21,-12 0-32</inkml:trace>
  <inkml:trace contextRef="#ctx0" brushRef="#br0" timeOffset="7">2523-15 69,'0'0'55,"0"0"-19,0-9-24,0 9-3,0 0-1,-9 6-3,9-6-2,-9 14 0,6-5 0,-3 5-1,-1 1 0,4 6-1,-6 1 1,2 1 0,2 3-1,-4 2 0,-1 1 0,-3 1 0,1-4-1,-2 1 1,2-2-1,-4 0 0,-1-3 1,1-3-1,4 0 0,1-6 0,1-2 0,3-1-2,7-10-2,-9 8-13,9-8-7,0 0-15,7-14-28</inkml:trace>
  <inkml:trace contextRef="#ctx0" brushRef="#br0" timeOffset="8">2844 277 102,'0'0'48,"0"9"-20,0-9-20,9 1-2,2 3-1,1-2-2,2 1 0,2-1-1,1 1 0,1 0-1,-4 4-1,3-2 1,-1 0 0,-2 2-1,-2 0 0,0 1 0,-1-2 0,-4 0-1,-7-6-1,17 13-8,-17-13-12,9 14-9,-9-14-28,0 0-18</inkml:trace>
  <inkml:trace contextRef="#ctx0" brushRef="#br0" timeOffset="9">2942-11 53,'7'-10'30,"-7"10"-1,6-13-12,-6 13-4,7-13-2,-7 13-2,8-6-2,-8 6 1,0 0-2,9-5-1,-9 5-1,0 0 0,0 0-1,-5 3-1,5-3 0,-7 14-1,-4-4 0,6 3 0,-5-2-1,1 6 1,-3-7-1,6 4 0,-6-1 1,7-2-1,-2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10">3422-284 60,'0'0'40,"0"0"-6,0 0-13,0 0-7,0 0-5,0 0-3,0 0 0,0 3-3,0-3 0,1 15 0,-1-5-2,6 3 2,-1 1-2,-3 1 1,-2 8-1,3-2 0,-1 3-1,1 3 2,3 2-2,-3 0 1,1 2-1,-3 2 0,5-2 0,-6 0 1,3 0-1,-1 0 0,-2-1 0,0 0 1,0 0-1,0-3 0,0-5 0,-2-2 0,-1-1 0,1-4 0,2 0 0,-4-4 0,4-5 0,0-6-1,4 10 1,-4-10-2,10 3-5,-10-3-10,7-3-9,-7 3-18,9-11-29</inkml:trace>
  <inkml:trace contextRef="#ctx0" brushRef="#br0" timeOffset="11">3492 85 65,'0'0'56,"0"-10"-20,0 10-24,1-14-2,-1 14-3,13-11-3,-6 8-2,3 1 0,1-1 0,1-1-1,2 4 0,-4 0 0,4 0 0,2 0 1,-4 7-1,-3-2 0,5 3 0,-5 0 0,1 7 0,-5-3 0,2 6 1,-3-2-2,-1 4 1,1-6 0,-4 6 0,2-6 0,-2 3 0,0-5 0,0 1 0,0 1-1,0-5 0,-2 2 1,2 3-1,-4-8 1,3 3-1,-3 0 1,2-1-1,-5-1 0,2 1 2,0 2-2,5-10 1,-16 13-1,2-6 0,6 0 1,-5 3-1,-2-4 0,2-3 0,1 2-1,-5-3-3,4 2-6,1-1-10,2-3-8,-3-3-19,8-4-34</inkml:trace>
</inkml:ink>
</file>

<file path=ppt/ink/ink399.xml><?xml version="1.0" encoding="utf-8"?>
<inkml:ink xmlns:inkml="http://www.w3.org/2003/InkML">
  <inkml:definitions/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46.9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42 171,'0'16'26,"0"-1"-6,0 6-14,-2 1-2,2 4 1,-3-2-3,2 1 0,1-1 0,-2-3-1,2-2 0,0-9 0,0-3-1,0-7 0,14-2 1,-3-7-1,2-8 0,4-3 0,3-6 0,0-1-1,4-4 1,-1 2 0,1 0-1,-1 1 1,-2 4 0,1 8 0,-5 5 0,-2 8 1,-6 3 0,2 3-1,-5 8 1,0 4 0,-3 4 0,-2 2 1,4 4-1,-5 1 0,0 3 0,0 0 1,-2 2-1,-2-1 1,1-2-2,-3-3 0,0-2 0,4-4 0,1-2-2,-1-7-3,7 2-11,-5-12-6,15 0-4,-7-6-12,4-9-41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0:10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90 43,'9'-8'51,"-9"8"-16,0 0-13,0 0-6,0 0-4,5-12-4,-5 12-1,0 0-3,7-15 0,-7 15 0,0-13-2,0 13 0,0-9 0,0 9 0,-2-18 0,2 18-1,-10-11 0,10 11 0,-14-4 0,14 4 1,-17 0-2,17 0 1,-22 11-1,14 3 0,-4-3 0,2 2 0,3 0 0,-5 7 0,5-8 0,2 10 0,2-7 0,-2 3 0,5 4 0,0-6 0,10 7 0,0-4 0,5 0 0,-6 4 1,11-12-1,2 6 0,-3-7 0,3-3 0,0-1 0,-2-2 0,4-4 0,-2 0-1,-3-4-2,6 2-2,-16-6-13,13-1-4,-5-9-13,-2 4-26,2-3-18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30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31 20,'0'0'54,"-7"6"-22,7-6-10,0 0-8,0 0-5,0 0-1,6 6-1,-6-6-2,12-1-1,-4-3 1,3 1-1,0-2-2,4 0 0,0 1 0,2 0 0,-1 0-1,2 1 0,0 1-1,-1-1 1,0 0 0,-1 3-1,0-2 0,-5 2 0,0 2 0,-2-4-2,1 2-4,-10 0-13,0 0-13,0 0-26,0 0-13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12 9 13,'0'0'25,"0"-11"-1,0 11 2,0 0-2,0 0-4,0 0-4,0 0-4,0 0-3,0 0-3,0 0 0,-8 8-2,8 5-1,0-2-1,0 5 0,0 2 0,0 2-1,0-1 0,1 3 0,0-1-1,2-2 1,-3 0-1,1-1 1,0-6-1,-1 1-1,1-4 0,-1-9-2,0 0-3,0 0-7,-6-1-14,6 1-23,-6-17-18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11 68 28,'-11'1'57,"11"-1"-8,0 0-34,0 0-5,-3-5-2,3 5-2,0 0-2,7-11 0,1 9 0,1-2-1,4 1-1,2 0 1,0-3-1,2 2-1,3-2 0,-1 0 1,3-1-1,-4 4-1,0-2 0,-2 1 1,0 4-2,-4 0 0,-1 0-2,-1 0-10,-10 0-12,10 0-17,-10 0-24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75 25,'0'0'44,"0"0"-19,0 0-3,0 0-7,-7-8-2,7 8-2,0-13-3,0 13-1,7-9-1,-7 9-1,15-13-2,-5 7 1,-1 1-2,5-1 0,-4 0 0,6 3 0,1 0-1,0 1 0,0 2 0,-1 0-1,2 2 0,-2 0-1,-1 5-3,-5-5-8,0 0-13,2 3-16,-12-5-27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4:49.65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0,109 18,-82-18,-17 9,8-9,-9 10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268 170 25,'0'0'28,"0"0"-2,4-8-5,-4 8-3,0 0-7,7-9 0,-7 9-3,6-13-3,-3 6 1,-3 7-2,6-18-1,-3 7 0,1 1 0,-3 2-1,0-3 0,-1 2 0,0-2 0,-2 2 0,-5 1 0,-2 0-1,-4-1 1,0 2-1,-3 0 1,-1 2-2,-5 4 1,3 0 0,-2 0-1,0 3 1,2 6 0,1 3-1,-1 1 2,5 5-2,-1-1 1,3 6 1,0-1-1,3 0 0,1 2 0,1 0-1,3-1 1,2-1 0,-1 2 0,3-5 0,0 1 0,4-2-1,4-1 1,0-4 0,2-2 0,2-3-1,2-4 0,1-2 1,0-1-1,0-2 0,2-3 0,-1-5 0,0-2 0,0 0 0,0-1-1,-1-5 1,-2 1 0,2-2-1,-6-1 0,5 0 2,-5-1-1,-1 2 0,1 0 0,-5 1 0,1 3 0,-1 2 0,-2 3 0,-2 10 0,2-9 1,-2 9-1,0 0 0,0 0 0,-8 7 0,2 4 0,1 1 0,-1 3 0,0-1 0,3 1 0,-1 1 0,3 2 1,1-2-1,-1 1 0,4 1 1,3-2 0,1 0 0,3-5 0,1 0-1,2-6 0,3-4 1,-2 0-1,1-7 0,0-3-1,0-1 0,-2 0-1,-1 1-1,-6-2-8,3 5-9,-9 6-12,0 0-24,0 0-21</inkml:trace>
  <inkml:trace contextRef="#ctx0" brushRef="#br0" timeOffset="837.9835">537 202 50,'-3'10'54,"3"-10"-10,0 0-31,0 0-3,0 0-2,0 0-3,0 0-1,0 0 0,6-9-2,-6 9 0,12-15 0,-5 5-1,2-1 0,-2-2 0,1-1 0,0 1 0,-1 3-1,-2-3 0,-1 4 1,-4 9-1,0 0 0,0 0 1,0 0-1,-5 15 0,-3-1 1,3 6 0,-3 3-1,0 0 1,0 0 1,2 0-1,1 0 0,1-1 0,1-2 1,1-2-2,2-4 1,-2-2 0,1-1-1,0-2 0,1-9 0,-4 12 0,4-12 0,0 0 0,-11 7 0,11-7 0,-12 4 0,2-4 0,10 0 0,-15 4 0,15-4 0,-13 5 0,13-5-1,-8 3 1,8-3 0,0 0 0,0 0 0,0 0 0,0 0 0,0 0 0,0 0 0,6-1 1,-6 1-1,18-4 0,-8 1 1,3 0-1,0 0 0,4 1 0,-3-1 0,3 3 1,-1-2-1,0 2 0,-1 0-1,-3 0 0,4 2-6,-8 1-10,-8-3-7,9 7-16,-9-7-34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0:10.6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92,'0'0'48,"13"2"-19,-13-2-20,14 2-1,-14-2 0,17 5-3,-17-5-1,17 10-1,-17-10-1,17 13 1,-17-13-2,17 17 1,-17-17 0,10 23-2,-10-23 2,8 20-2,-6-8 1,-2 1-1,0-13 1,-2 18 1,-3-8-2,5-10 0,-17 20 1,17-20-1,-13 15 0,13-15 0,-9 15 0,9-15 0,0 11 1,0-11-1,5 16 0,-5-16 0,17 7 0,-5-2 0,5 1 0,-3-4 0,8 4-1,-2-6-4,9 0-13,-7 0-4,5-6-11,-3-5-29,1 0-21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-2524-4801 146,'0'-11'31,"0"-1"-10,0-5-14,8 4-2,-1-5-2,3 3 0,-1-2-1,2 6-1,3-3 0,-3 8 1,0 2-1,0 4 0,-1 3-1,-1 6 1,-5 7 0,1 0 0,-6 3-1,1 0 0,-3-2 1,-2 0-1,-2 0 1,3-4-1,-1-1 0,-1-4 1,6-8-1,0 11 0,0-11 0,6 6 0,-6-6 0,14 6 0,-4-3 0,0 2 0,1 1 0,2 0 0,-3 2 0,1 3 0,-1-2 0,-1 4 0,-4-1 0,-2 0 1,-3 0 0,-2 0-1,-8 1 0,-4-2 1,-3-1-1,-3-3 0,1 1 0,-2-4 0,4 0-1,0-4-2,8 3-8,-1-4-8,10 1-5,-9-15-17,7 1-33</inkml:trace>
  <inkml:trace contextRef="#ctx0" brushRef="#br0" timeOffset="-614.3548">-2854-5017 0,'0'0'40,"0"0"-13,2-9-11,-2 9-3,4-12 1,-4 12-1,3-14-1,-3 14 2,3-12-3,-3 12-2,0-7-1,0 7-2,0-10-1,0 10 0,0-7-1,0 7-2,-3-9 1,3 9-2,-1-14 1,1 14-1,-5-14 0,5 14 0,-6-11 0,6 11 0,-15-10 0,7 5 0,-1 3 0,0 2-1,-5-2 1,4 2 0,-3 2-1,1 6 1,2 0-1,-2 3 1,-1 3-1,5 2 1,-1 5-1,1 0 0,1 6 0,3 0 1,-1 4-1,1 1 0,1-1 1,2 1-1,1-3 0,0-2 2,4-5-2,2-2 1,1-7-1,3-3 0,1-6 0,0 0 0,0-4 1,1-3-1,1-5 0,-1-5 0,1-3 0,0-3 0,0-4 1,0-1-1,-3-8 0,1 5 0,-1-5 0,-3 3 0,0 2 0,-3 6 0,-2 1 0,-1 5 0,-1 3 1,0 12-1,-4-7 0,4 7 0,-4 5 0,3 5 0,-2 5 1,2 5-1,1 2 0,0 5 0,1 1 0,4 2 1,1 0-1,2-3 0,1 2 0,3-5 1,2-3-1,2-2 0,1-5 1,1-1-1,1-4 0,0-2-1,0-1 1,-2-6-3,1 0-5,-5-3-10,1 0-5,-3-6-12,-1 1-31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96 88,'0'0'41,"8"-10"-14,-8 10-11,2-12-7,-2 12-1,1-10-3,-1 10-1,1-12-1,-1 12-1,0-10 0,0 10 0,-3-10-1,3 10 0,-12-11 0,3 6 1,0-1-2,-2 3 1,-3-1 1,1 1-2,-3 3 2,0 1-2,0 6 1,-1 3 0,1 2-1,1 4 1,0 2-1,3 4 2,0 1-2,3 3 0,2-1 0,1 1 0,1 2 0,5-3 0,0-1 0,0-3 0,5-2 0,-1-3 0,3-4 0,1-1 0,1-6 0,3 0 1,-1-5-1,3-1 0,0-8 0,1 1 0,2-7 0,0-3 0,3-2 1,-4-3-2,2-2 2,-1-1-2,0-2 1,-4 3 1,-3 3-1,-2 3 0,-2 2 1,-2 7-1,-4 10 1,0 0-1,0 0 1,-3 8-1,1 3 1,1 3-1,0 4 0,1 1 0,1 4 0,2-4 0,5 1 0,0 1 0,1-4 1,0 1-1,2-1 0,-1-4 0,0-4 0,-1-2 0,0-5 0,0-2-1,-1 2-1,-8-2-1,18-7-10,-18 7-8,16-14-8,-10 3-25,-6 11-32</inkml:trace>
  <inkml:trace contextRef="#ctx0" brushRef="#br0" timeOffset="655.224">458 320 48,'1'-9'68,"-1"9"-25,0-16-24,0 16-7,3-14-3,-3 14-3,10-9-2,-1 4-1,-9 5-1,17-7-1,-6 5 0,-1 0-1,0 2 0,-1 1 0,0 5 1,-9-6-1,12 14 0,-7-2 0,-3-2 0,1 5 1,-3-5-1,0 6 1,-3-1-1,-2 1 0,-2 0 1,-1-2-1,-2 0 0,-1-2 2,-2 5-2,3-6 0,-3-1 1,3-1-1,1-2 0,2 2 1,7-9-1,-9 12 0,9-12 0,0 0 1,0 0-1,0 0 0,0 0 0,7 2 0,-7-2 0,15 0 0,-7-1 1,2 1-1,-1 0 0,3 0 0,-2 5 0,1 0 0,-1 1 0,0-1 0,2 1 0,-2-5 0,-1 5-2,-1-6-6,6 6-11,-4 0-7,-1 4-16,-9-10-37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8 3,'0'0'22,"0"0"1,0 0-4,0 0-1,0 0-5,-8-10 1,8 10-7,0 0 0,0 0-1,0 0 0,0 0 0,0 0-1,0 0-1,0 0 1,0 0-2,0 0 1,0 0-1,0 0-1,0 0 0,0 0 1,9 7-2,-9-7 1,11 8 0,-11-8-1,16 9 1,-16-9-1,16 11 1,-8-5 0,2 2-1,0-1 0,4 2 1,-2 0-1,0 1 0,2-2 1,-1 2-1,0-3 0,-2-2 0,-2-1-1,-9-4 1,14 2-1,-14-2 0,0 0-1,0-8-4,0 8-5,0 0-14,-14-3-15,14 3-22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-2 179 40,'0'0'36,"0"0"-2,1-8-9,-1 8-8,5-10-4,-5 10-4,10-9-2,0 5-2,-1-3 1,6 1-3,-2 0 0,7 2-1,-2-4 0,2-1 0,3 0-1,-2 0 0,1-1-1,-1 0 1,-1 1-1,-2-3 1,-1 3-1,-1-1 1,-3 2 0,-1 2-1,-3 0 0,-9 6 1,13-9-1,-13 9 0,0 0 1,8-5-1,-8 5-1,0 0 0,0 0-4,0 0-8,0 0-9,-2 5-11,2-5-28,-10 11-12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84 0 55,'0'0'49,"0"0"-8,0 0-25,0 0-4,0 0-5,0 0-1,0 6 0,0-6-2,-3 14-1,-2-3 0,2 1 0,-2 3-1,1 1-1,-3-3 0,0 5 0,1-3 0,-1-2-1,0-1 0,1-2 0,6-10-1,-14 12-3,14-12-3,0 0-9,-9 0-8,9 0-16,-2-14-22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0-9,5 7-7,-5-7-1,2 16-3,0-5-2,4 5 0,-2-4-1,3 5-1,-1-2 1,4 2-2,-2 1 1,1 0-1,0-2 0,0 0 0,-2 1 0,0 1 0,0-1-1,-2-1 1,1-1-1,1-1 1,-3 1-1,1-3 0,-1-2 0,1-1 0,-5-9 2,6 13-4,-6-13 4,0 0-4,4 8 1,-4-8-2,0 0-11,0 0-6,0 0-7,0-4-22,0 4-24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71 57 3,'0'0'20,"0"0"0,0 0-1,0 0 0,0 0-4,0 0-1,0-6-3,0 6-1,0 0-3,-7-12-1,7 12 0,-10-5-1,10 5 0,-12-1 1,12 1-3,-12 0 2,12 0-2,-10 10 1,10-10-2,-9 13 1,5-5-2,0 0 0,2 0 1,0 2 0,2 1-1,0 0 0,0 2 0,4 1 0,1 3 0,3 0-1,4 3 1,-1 0 0,6 1-1,1-4 1,3 2-1,1-6 2,3-1-2,0-8 1,2-3-1,-2-3 0,-2-8 1,-4-4 0,-3-5-1,-7-2 0,-5-1 1,-3-4-1,-6 0 0,-7 1 0,-3 1 0,-4-1 0,-1 2 0,-2 3 0,0 2 0,2 4 0,4 6 0,2 3 0,5 3 0,9 2 0,-10 5 0,10 3 0,2 1 0,4 3 0,5 1 1,3-3-1,6 1 0,1-4 1,5 0 0,0-1 0,3-5 0,-2 0 0,-1-3 0,-3-2 0,-2-4 0,-6-3-1,-1 1 1,-5 0-1,-3 1-1,1 0-1,-6 1-3,-1 8-7,0 0-10,0 0-12,0 0-27,4-8-18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96 135 92,'3'10'49,"-3"-10"-20,0 0-16,0 0-8,0 0-2,-6-14 1,2 4-2,-1-3 0,-1 1-1,-2-1 0,-2-3 0,-1 0-1,-1 3 1,1 2 0,2 0 0,0 3 0,9 8 0,-8-9 1,8 9 0,1 4-1,8 6 1,1-2-1,6 4 1,-1-2-1,3 3 0,1-4-1,4 3 1,-3-2 1,1 0-2,-2-2 1,-2 1-1,-1-2 0,-2 1 0,-4 0 1,-3 1-1,-7-9 0,3 17 0,-3-7 0,-2 1 0,-4 1-1,-1-1 2,2 0-1,0 1-1,0-4 1,5-8 0,0 0 0,0 11 0,0-11 0,5-1 0,-5 1 0,17-16 0,-8 4 1,-1-2-1,2-2 0,-1-3 1,0-3-1,0 0 0,-2 2 0,0-1 0,0 6-1,-5-3-4,-2 18-4,8-14-9,-8 14-8,0 0-17,0 0-32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 0 102,'-6'10'44,"6"-10"-17,0 0-21,4 10-1,-4-10 0,15 5-1,-15-5 0,18 12-1,-9-5 0,0 7 0,0 2-1,0 3 0,1 1 0,0 5-1,1 0 1,-2 2-1,0-2-1,0 0 0,0-3 1,-1-4-1,-3-2 0,-1-1-1,1-5 1,-5-10-3,5 15-3,-5-15-10,0 0-7,-1-6-16,-1-5-25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4 254 55,'0'0'57,"0"0"-17,0 0-23,-4-10-5,4 10-3,0-9-3,0 9-1,0-12-2,4 3 0,0-2-1,2-2-1,-1-4 0,2 2 0,-1-4 0,3 0 0,-2-1 0,3 1-1,-4 3 0,1-1 1,-1 1-1,1 4 0,-4 1 0,-3 11 0,7-10-1,-7 10 0,0 0-3,0 0-6,0 7-10,0 2-9,-2 4-22,1 4-21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0:10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212 91 25,'10'-14'49,"-10"14"-7,3-16-16,-3 16-8,12-18-6,-12 18-3,2-19-1,-2 19-1,0-12-3,0 12 0,0 0-1,-14-8-1,6 4 0,8 4 0,-27 0 0,13 0-1,-3 4 0,-5 5 1,0 0-2,0 1 1,0 5-1,0 1 2,10 0-2,-5 7 0,7-3 0,0 4 0,10-6 1,0 7-1,0-7 1,10 6 0,0-9-1,5 3 1,-3-2-1,7-1 0,3-6 1,0 2-1,2 1 1,1-4-1,2-2 0,-1-5 0,1-1 0,-2 0-2,4 2-2,-10-4-14,6-3-2,-3-7-9,-5-1-24,5-2-26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4 202 144,'0'7'30,"0"-7"-10,0 0-17,-4 10-1,4-10 1,0-10-2,0 3 1,5-4-1,-3-1 1,3 0 0,-2-1-1,3-1 0,-1-2 0,1 3 1,-3-3-1,3 3 0,1-4-1,-4 3 1,3 0-1,-4 3 1,2 1-1,-2 0 0,-2 10-1,3-12-1,-3 12-5,0 0-10,0 0-6,10 4-15,-10-4-26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36 72,'0'0'51,"0"0"-21,-8 0-17,8 0-4,0 0-1,0 0-3,0 0 1,9 0-2,-9 0 0,15 0-1,-15 0-1,16 7 1,-7-2-2,1 3 1,3-2 0,0 5-1,2 0 0,2 2 0,5 3 0,-1 0 0,3 1 1,3-1-1,-1 3-1,4-3 1,-3 0-1,-2 0 0,-1-4 1,-3-2-1,-4-2 0,-2-2 0,-6-3 1,-9-3-1,9 2 0,-9-2 0,0 0 0,-8-10 0,0 4 0,-2-3 0,-2-1 0,-1 0 0,-2-3-1,2 1 1,-3-2 0,5-1 0,0 2 0,-1-1-1,5 0 1,1 2 0,2 1 0,3 0 0,0 3 0,0-2 0,1 2 0,0-1 0,-1-2 0,5 2 0,0 1 0,0-1 0,4 1 0,-8 8 0,13-13 0,-13 13 0,15-1 1,-6-1-1,-1 2 0,1 0 0,-9 0 0,14 1 0,-14-1 0,17 6 1,-9-3-1,-8-3 0,16 8 0,-7-4 0,1-2 0,-3 2 0,-7-4 0,14 5-1,-14-5 1,10 5 1,-10-5-1,0 0 0,10 5 0,-10-5 0,0 0 0,8 9 0,-8-9 0,6 8 0,-6-8 0,5 8 0,-5-8 0,4 10 0,-4-10 0,3 9 0,-3-9 0,1 12 1,-1-12-1,1 16 0,0-8 0,-1-8 0,1 18 0,-1-10 0,0 1 1,0 2-1,-2-1 0,-3-3 0,5-7 0,-11 18 0,5-10-2,-2-2-4,3 4-11,-3-4-4,0 0-10,-1 1-28,-3-6-28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9 285 30,'0'0'13,"0"0"-1,-10 8 2,10-8-2,0 0-1,0 0-3,0 0 4,0 0-1,-1-5-2,1 5 3,0 0-4,0 0 0,0 0-2,0-12-1,0 12-1,5-12-1,1 4 0,-3-3 0,5-3-2,0-3 1,-1-3-1,0 0 0,0-2 0,0-1 0,-1 0 0,0-1 0,0 6 0,-3-1-1,1 5 2,-2 1-2,0 5 1,-2 8-1,2-12 1,-2 12 0,0 0-2,0 0-2,0 0-8,5 8-12,-5-8-14,3 14-25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290 192 13,'0'0'25,"0"0"-1,0 0-3,0 0-2,0 0-2,0 0-5,0 0-3,0 0-3,0 0 0,0 0-1,0 0-2,5-5 1,-5 5-1,4-12 0,-4 12 0,7-17-1,-7 17 1,7-18 0,-5 8 0,-1-2-1,3 0 0,-4 0 0,0 0 0,-2-1 0,-1 0 1,-5 1-1,4 0 0,-5 2 0,1 3 0,-3 0 0,1 4-1,-1 1 1,-2 1-1,0 0-1,-1 1 1,-1 5-1,2 2 1,-4 2-1,0-1 0,0 3 1,-1 2-1,0 5 0,1 2 0,1 1 1,1 1-1,0 2 0,2 0 0,4 2 0,1-3 0,3-1 0,5-5 1,0-2-1,4-2 0,5-3 0,0-2 1,4-4-1,1-1 0,0-3 0,1 0 0,0-1 0,1-5 1,-1-1-1,0-1 0,1-2 0,0-1-1,0-1 1,0 0 0,-2-2 0,-1-1 0,2-1 0,-4 1-1,0 1 1,-5 1 0,0 3 1,-6 10-2,7-13 1,-7 13 0,0 0 1,0 0-1,-8 14 0,2-3 0,1 4 0,-1 2 0,1 1 0,0 2 0,1 2 0,0-4 0,3 2 0,-2-1 0,3 0 0,0-2 0,0-2 0,0-3 0,1-2 0,-1-10-2,8 10-4,-8-10-9,13-1-7,-13 1-10,15-16-25,-8 6-18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44 23 79,'0'0'47,"9"-11"-23,-9 11-8,13-7-6,-3 4-3,-10 3-2,17-3-1,-17 3 0,17 2-1,-17-2-2,17 16 1,-10-4-1,-3 2 1,-1 2-1,-2-1 0,-1 0 0,0 1 1,-6-5-1,0 4 0,-4-5 0,1 1-1,-1-2 1,-2 0-1,0-2 1,-1-1-1,1-1 0,1 1 0,0-5 0,3 1 1,8-2-1,-14 4 0,14-4 0,-9 0 0,9 0 1,0 0-1,0 0 0,0 0 0,0 0 0,0-6 0,0 6 0,10-4 0,-1 1 1,1 1-1,3 2 0,1 0 0,-3 0 1,2 8-1,0-3 1,0 1-1,-3 3 2,1 2-2,-1-2 1,1 0-1,0 0 1,-1-1-1,0-1-1,1-6-3,8 3-9,-7-4-7,1-4-6,-3-4-18,0-1-32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15 48,'0'0'48,"-8"-9"-10,8 9-16,0 0-8,0 0-3,0 0-4,6-5-1,4 5-1,4 0-2,3 0 0,4 5-1,3-3-1,2 3 1,2-1-1,0 1 0,-3 0 0,0 0-1,-5-1 0,-4 0-3,1 5-7,-5-5-8,-4 2-8,-8-6-16,8 9-27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279-1 104,'0'0'42,"-10"0"-19,1 6-11,-5 0-3,2 10-3,-6-3 0,2 6-2,-5-1 0,2 3-2,-2-3 1,1 5-1,-1-3-1,1-1 0,1 1-1,3-6 1,1 1-1,2-4 2,3-1-2,0-5-2,10-5-1,0 0-9,0 0-7,0 0-7,2-9-18,0 0-29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5-1,0-5-1,0 0-1,0 0-1,10 10 1,-10-10-1,13 8 0,-13-8 1,16 10-1,-8-6 1,2 2-2,0-1 1,1 1 0,-2-1-1,3 1 0,-2 0 0,0-1-1,0-1 1,0 1 0,1-1-1,0-1 0,-2 1 0,-1-1 0,-8-3 0,13 6 1,-13-6-1,0 0 0,6 9-1,-6-9-2,0 0-5,0 10-12,0-10-11,0 0-22,0 0-10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7 10,'0'0'28,"0"0"-4,0 0-1,0 0-4,0 0-2,0 0-6,0 0-1,0 0-2,0 0-1,0 0-1,0 0-1,0 0-2,0-6 1,0 6-1,0 0 0,10 0-1,-10 0 0,13 0-1,-13 0 1,14 3 0,-14-3-1,15 10 0,-5-4 1,-3-1-2,-7-5 2,16 13-2,-16-13 1,18 8 1,-18-8-2,16 9 1,-8-8 0,1 1 0,-1 1-1,2-1 0,-2 1 1,0-1-1,-8-2 0,14 5-1,-14-5 2,12 4-1,-12-4-1,7 3 0,-7-3-2,0 0-3,10 0-11,-10 0-10,0 0-21,0 0-14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219 0 13,'0'0'25,"0"0"-1,0 0 2,0 0-4,-6 9-3,6-9-4,-6 10-3,6-10-4,-9 15-1,4-7-1,0 4-2,1 0 0,-1 3-1,-3 2 0,4 0-1,-4 1 0,2 2-1,0 1 0,0-1-1,1 0 1,-3-1 0,3 1-1,1 1 0,-2-1 1,1-1-1,0 0 1,0-2 0,-2 3-1,3-2 1,-1-2 0,-1 2 0,1-1 0,0 0-1,-1-1 0,1 0 1,-2 2-1,-1-1 0,1 0 0,-1-2 0,3-3 0,-2 1 1,0-3-1,3-3 0,4-7 0,-7 9-1,7-9 0,0 0-1,0 0-5,0 0-9,0 0-9,2-9-15,3-1-21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0:39.1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13 5,'0'0'25,"0"-14"-5,0 14-3,0 0-1,0 0-1,0 0-1,0 0-2,0 0-2,0 0 1,0 0-3,0 0 0,0 0-1,0 0-1,0 0-2,0 0 0,0 0-1,0 0 0,0 0-1,0 0 0,0 0 1,-5 10-1,5-10 0,-2 15 0,2-15 0,-5 21 0,5-8-1,0 1 0,0 0 0,0 7-1,0-5 0,0 6 1,0-3 0,0-2-1,0 2 0,0-6 0,0 0 0,-3-2 0,3-11 0,0 12 1,0-12-1,0 0 0,0 0 0,0 0 1,0 0-1,0-12 0,-2 1 0,2-4 0,-3 0 1,3-6-1,-2 1 0,2-4 0,0 4 0,0-3 0,0 5 0,0 0 1,0 1-2,0 8 1,0 9 1,0-11-1,0 11 1,0 0-1,0 0 0,0 0 0,0 5 0,0-5 0,7 17 1,1-4-1,-6-1 0,8-2 0,2 0 1,-5 2-1,-7-12 0,20 19 0,-20-19 1,14 10-1,-14-10 0,20 3 1,-20-3-1,15-1 1,-15 1-1,17-14 0,-17 14 0,17-21 0,-8 8 0,1 4 0,0-3 0,2-1 0,-2 1 0,-10 12 2,17-16-2,-17 16 0,10-8 0,-10 8 0,0 0 1,12 2-1,-12-2 0,2 17 1,3-4-1,0 2 0,0 1 1,0-4-2,0 6 2,-3-3-1,5-2 0,-4 2 0,-1-3 0,1-1 1,-1 0-1,-2-11 0,5 23 0,-5-23 0,2 15 0,-2-15 0,5 11 0,-5-11-1,0 0 1,0 0-2,3 15-2,-3-15-10,0 0-6,0 0-6,0-9-21,-3-1-30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46 27 18,'0'0'51,"0"0"-2,0 0-25,0 0-7,0 0-7,0 0-1,4-8-4,-4 8-1,14-10-1,-4 8 0,0-3 0,3 4-2,-2 0 0,2 1 0,0 0 0,-1 1-1,-2 1 2,2 4-2,-3-2 1,0 0 0,-9-4-1,15 15 1,-8-7-1,-7-8 1,11 16-1,-5-7 0,-2 2 1,-1 0-1,0-2 0,-1 4 1,-1-2-1,0 3 1,-1-3 0,0 4-1,0-3 0,0 1 1,-3 1-1,-1-3 0,-1 0 0,0 1 1,0-2-1,-2-1 1,7-9-1,-11 15 0,11-15 1,-14 16 0,6-11 0,8-5-1,-16 12 1,7-8-1,-1 1 1,-2-3-1,-1 2 1,1-3-1,-2 1 0,0-2 1,1 2-1,-2-2 0,1 1 0,3-1 0,1 0 0,10 0 0,-13 0-1,13 0-1,0 0-7,-1-9-9,1 9-5,7-14-15,2 5-26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-1737-2628 25,'0'0'23,"0"0"-6,0 0-6,0 0 1,0 0-6,-5-8 2,5 8 0,-9-11 0,9 11 0,-10-12-2,10 12 3,-9-7-1,9 7-1,-10 0 0,10 0 0,-8 3-1,8-3 0,-6 15-1,6-15-1,-7 18 0,3-9-1,4 5-1,-2-2 1,2 4-1,-1-1-1,4 0 0,1 1 0,1 1 0,1 1 0,3-2 0,0 4 0,3-1 0,1-2-1,1 0 0,4-2 1,0-1-1,3-2 1,1-2-2,-2-6 2,1 0-2,-1-4 1,-3 0 0,-4-6 0,-2-4 1,-5-3-1,-2-2 0,-4-2 0,0-4 0,-10 0 1,-2-2-1,0-3 0,-5 0 0,0 2 0,-3-3 0,1 1-1,0 0 1,-2 5 0,2 1 0,2 3 0,1 7 0,5 0 0,0 5 1,11 5-1,-12-2 0,12 2 0,0 4 1,0-4-1,6 12 0,-6-12 0,15 15 0,-2-11 0,1 3 1,3 1-1,3-5 0,3 1 0,1 1 0,1-5 0,0 0 0,-3 0 0,-1-4 1,-3-6-1,-1-2 0,-7 0 0,2-3 0,-8 3 0,-3-3-2,4 4-2,-5-2-12,-1 4-6,1 9-12,0 0-31,-12-11-11</inkml:trace>
  <inkml:trace contextRef="#ctx0" brushRef="#br0" timeOffset="941.7241">-1579-2937 28,'0'0'48,"0"0"-22,0 0 0,0 0-12,-11 0-4,11 0-1,-5-14-1,5 14-1,-7-16-1,6 8-1,-4-3-2,5 2 1,0-1-2,0 10 0,6-10 0,-6 10-2,16-8 2,-6 9-2,0 0 1,4 5-1,-4 1 1,1 0-1,0 2 0,0-1 0,-11-8 0,12 12-1,-12-12 1,9 5 0,-9-5 0,0 0 1,9-6-1,-9 6 1,12-9-1,-12 9 0,12-13 1,-4 9 0,-8 4 0,16-6 0,-7 6 0,0 0 0,0 2 0,-1 5 0,-1 4 0,0 2 0,-4 3-1,1 1 0,-3 2 1,-1-2-2,0 0 0,-5-1-1,2-1-10,-6-7-8,-2-3-10,-2-5-24,-3 0-24</inkml:trace>
  <inkml:trace contextRef="#ctx0" brushRef="#br0" timeOffset="1551.4417">-1865-3018 48,'0'0'52,"0"0"-12,0 0-24,0 0-4,0 0-6,0 0-2,5 8-1,-5-8 0,13 5-2,-5-3 1,1 2 0,3 0-1,-2-1 0,1 3 0,0-2 0,-1-2-1,-1 1-2,-9-3-3,11 0-13,-11 0-12,0 0-18,0 0-17</inkml:trace>
  <inkml:trace contextRef="#ctx0" brushRef="#br0" timeOffset="1835.3007">-1890-2932 79,'-6'8'53,"6"-8"-25,0 0-16,-5-10-1,4-4-6,1 0 0,0-6-1,3-1-1,-1-6-1,2 0 0,-3 0-1,1 2 0,1 4-1,-1-2-2,3 9-5,-3 0-13,2 4-8,-4 10-23,8-9-19</inkml:trace>
  <inkml:trace contextRef="#ctx0" brushRef="#br0" timeOffset="3040.1234">-1748-3327 48,'-9'0'46,"9"0"-11,0 0-14,0 0-6,0 0-5,-6-9-4,6 9 1,0 0-3,0 0 0,6-13 0,-6 13-1,16-8-1,-5 4 0,2-4-1,3 0 1,1-4-1,1 4-1,0-3 1,4 1-1,-1-2 1,1-1-1,-3 2 0,3 3 0,-4-1 1,-2 1-1,-5 1 0,1 2 0,-4 1 1,-8 4-1,10-4 0,-10 4-2,0 0-1,0 0-7,0 0-11,-6-4-9,6 4-27,-9 0-20</inkml:trace>
  <inkml:trace contextRef="#ctx0" brushRef="#br0" timeOffset="3883.765">-1715-3586 74,'0'0'38,"1"9"-13,-1-9-11,0 0-5,6 7-4,-6-7-2,0 0-1,8 10 1,-8-10-1,0 0 1,9 6 0,-9-6 1,12 15 0,-3-5-1,-1 2 0,5 2-1,-3 2 1,5 3-1,1 0-1,1 1-1,-2-1 1,3 0 0,-1 0-1,0 1 1,-2-2-1,1 1 0,-3-3 0,0-5 0,-3 1-1,-10-12-2,13 14-7,-13-14-11,0 0-12,-4-8-26,-6-5-17</inkml:trace>
  <inkml:trace contextRef="#ctx0" brushRef="#br0" timeOffset="4468.5857">-1585-3758 90,'0'0'50,"0"0"-24,-6 3-17,6-3-1,-3-7-3,3 7-2,-4-18 0,4 7-1,-1-3 0,1-1-1,0-1 0,0-3 0,0-3 0,0 4 0,-1-3-1,0 0 0,0 3 1,-1 1-1,1 0 1,0 7-1,1 3 0,0 7 0,0-10-2,0 10 0,0 0-5,0 0-12,0 0-11,8 10-25,-8-10-20</inkml:trace>
  <inkml:trace contextRef="#ctx0" brushRef="#br0" timeOffset="4853.2802">-1481-3757 88,'0'0'52,"0"0"-22,-7-5-21,7 5-2,-5-22-1,1 8-4,2-3 0,1 0 0,-1 1 0,2 1-1,-2 1 0,2 0 0,-1-1 0,0 1 0,0-1 0,2 3-1,-2 0 0,1 0 0,-1 4 0,-1-3-3,2 11-4,0-9-13,0 9-11,0 0-24,0 0-22</inkml:trace>
  <inkml:trace contextRef="#ctx0" brushRef="#br0" timeOffset="5481.3555">-1808-4378 100,'-9'-1'49,"9"1"-20,0 0-19,0 0-3,0 0-2,0 0-2,6 0 0,-6 0-1,17 0 0,-7 4 0,6 1-1,2 0 1,0 3-1,6 4 0,3 1 0,5-1 0,0 2-1,0-1 1,-1 0-1,1-3 2,-1 0-2,-6-4 1,-4-3-1,-5 2 0,-2-5 0,-6 1-1,-8-1-3,0 0-6,0 0-10,0-6-7,-8 3-20,0-4-32</inkml:trace>
  <inkml:trace contextRef="#ctx0" brushRef="#br0" timeOffset="6021.9688">-1582-4356 83,'0'0'52,"-9"7"-18,9-7-20,-9-7-9,9 7 1,-8-19-3,5 4-1,-2-1-1,4-2 1,-5 1-1,4 0 0,1 3 0,-2 1 0,3-2 0,0 7-1,4-3 1,-4 11-1,14-7 1,-3 4 0,1 2 0,3 2 0,0 3-1,3 1 1,1 1-1,0 4 1,-2 1 0,-1 1-1,-2-1 0,-1 1 1,-3 2-1,-3 1 0,-3 1 1,0 1-1,-2 0 0,-1 1 1,-1 1-1,0-2 0,0 0 0,-2-2 0,1-2-1,-2-2 0,3 0-5,0-11-12,0 0-5,0 0-17,-10-3-29</inkml:trace>
  <inkml:trace contextRef="#ctx0" brushRef="#br0" timeOffset="55722.1764">-1808-4849 33,'0'0'32,"0"0"-5,0 0-7,0 0-6,0 0-6,0 0-2,-4 0-1,4 0 0,0 0 0,-3-12-2,3 12 1,0-15 0,0 5-1,0-1-1,0-3 0,0 2 0,0-3-1,3 2 0,-2-2 0,1 1-1,-1 2 0,4 0 0,-2 3 0,3 1 1,-6 8-1,9-10 0,-9 10 0,9 0 0,-9 0 1,9 11-1,-7-1 0,2 2 0,-2 0 0,0 5 0,2-3 1,-2 1-1,-1-1 0,1-1 0,1-3 0,-1 0 0,0-1 1,-2-9-1,1 12 0,-1-12 0,0 0 1,0 0-1,0 0 0,0 0 0,0 0 0,8 0 0,-8 0 0,4-9 0,-4 9 0,5-9 0,-5 9 0,13-12 0,-4 7 1,0 0-1,-1 1 0,0 2 0,1-1 0,-9 3 1,16-2 0,-16 2-1,12 2 0,-12-2 1,14 10-1,-14-10 1,9 13-1,-9-13-1,6 12-1,-6-12-1,2 8-3,-2-8-6,0 0-18,0 0-21,-9 10-9</inkml:trace>
  <inkml:trace contextRef="#ctx0" brushRef="#br0" timeOffset="57705.5636">-1666-4849 0,'0'0'3,"0"0"-3,0-10 2,0 10-2,0 0 3,3-9-1,-3 9 6,0 0-1,0 0 1,0 0-1,8-3 1,-8 3-3,0 0 2,9-1-5,-9 1 1,0 0-1,8-3 0,-8 3 1,0 0-1,0 0 5,0 0 0,0 0-3,0 0 4,6-8-2,-6 8 2,0 0-3,0 0-1,0 0-1,0 0 0,0 0-1,0 0-1,8 0 1,-8 0-1,0 0 1,0 0-2,7-7 0,-7 7 1,0 0-1,0 0 0,3-8 0,-3 8-3,0 0-3,0 0-9,14 0-25,-14 0-6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82 252 13,'-6'0'25,"6"0"-6,-5-5-2,5 5-3,-6-12-4,6 12-4,-4-16 0,2 7-2,1-2 0,-2-2-1,2-1 0,-2-2-1,2 0 1,-3-5-1,1 3-1,1-1 1,-3 2-1,-1 0-1,1 1 2,-1 4-1,2 0 2,4 12 1,-10-9 0,10 9-1,0 0 2,-4 12 0,4-1-1,0 0 0,1 4-1,3-2-1,0 2 0,1-3-1,-1 1 1,3-2-2,0-2 0,2 3 0,-1-5 0,1 2 0,1-2 0,0 2 0,-1-1 0,1 0 0,-2 0 0,-1 1 0,-2 0 0,-1-2 0,0 2 1,-2 0-1,0 0 0,-2-9 0,0 14 0,0-14 0,0 10 0,0-10 0,0 8 0,0-8 0,0 0 0,-6 6 0,6-6 0,0 0 0,-10 7 0,10-7 0,0 0 1,-5 10-1,5-10 0,-1 11-1,1-11 2,0 11 0,0-11 0,-4 8 1,4-8 0,0 0 0,0 0-1,0 0 1,0 0 0,0 0-1,0 0 0,0 0-1,0 0 0,0 0 0,3-5 1,-3 5-1,10-14 0,-3 5 1,-1-1-1,3-3 0,-3-1 0,4-1-2,-2-2-2,4 0-8,-2 3-9,-2 0-11,2 1-22,-6 1-12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99 39 18,'0'0'20,"0"0"-1,7-12-2,-7 12-1,0 0-2,10-11 0,-10 11-4,0 0-3,14-8 0,-14 8-3,10-5 1,-10 5-3,15-3 1,-9 3 0,3 0-1,-1 1 1,-8-1-1,15 5 1,-15-5-1,13 10 0,-13-10 0,9 11 0,-9-11 0,4 12 0,-4-12 1,3 11-2,-3-11 0,1 12 1,-1-12 0,0 12-1,0-12 0,-1 12 1,-3-3-1,4-9 0,-11 15 0,3-7 1,1 1-1,-3-2-1,1 2 2,0 0-2,-1-2 1,-1 1-1,2 0 2,0-2-2,0 1 0,-1 0 1,1 0-1,0 0 1,-2 1-1,1-1 1,1 0-1,-1-2 0,1 2 0,1-3 1,0 1-1,8-5 1,-13 9-1,13-9 0,-10 5 0,10-5 0,0 0 0,0 0 1,0 0-1,0 0 0,0 0 0,0 0 0,6-2 0,-6 2 0,12-4 1,-12 4-2,11-2 2,-11 2-1,10-1 0,-10 1-1,11 0 1,-11 0 1,13 4-1,-13-4 0,9 7 1,-9-7-1,10 13 1,-10-13 0,14 8 0,-5-4-1,0 0 0,1 0 1,1-2-1,2 1-2,-4-3-8,2 1-9,0 1-4,-2-1-17,-9-1-28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445 6087,'0'0,"0"0,0 0,0 0,0 0,0 0,0 0,0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38:55.65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0,'10'109,"81"282,-55-290,-27-65,-9-9,0 10,9-19,0 0,-9 9,9 1,-9-1,9 0,-9-9,0 1,0-1,0 0,0-9,10 18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-3 806 15,'0'0'42,"0"0"-11,-1-5-3,1 5-10,0-7-4,0 7-5,3-13-2,-2 5-1,-1 8 0,6-18-1,-1 9-2,-1-3 1,1-1-2,2-4 0,1-3 0,-2-3-1,3-2 0,-1-6 0,2 4 0,-1-2 0,0-2-1,1 2 1,-1 0 0,1 1-1,-1 0 1,0 3-1,1-3 0,-1 1-1,0 0 0,0 1 1,-1 1 0,-2 1-1,2 0 1,-2 4-1,0-1 1,0 3 1,-2 2-1,0 1 0,-2 1 0,1 1 0,0 1 0,-1 0 1,1 2-1,0 3 0,-1-3 0,-1 0 0,-1 10 0,4-13 1,-4 13-1,3-7 0,-3 7 0,0 0 1,0 0-1,0 0 0,0 0 1,6 5-1,-6-5 0,4 12 0,-4-12 0,4 13 1,-4-13 0,5 14-1,-5-14 0,6 13 1,-3-3-1,1-1 0,0 2 1,1 1-1,0 3 1,0-2-1,1 0 1,0 2 0,-1 0 0,1 0-1,1 2 1,-1-1-1,0 1 1,1 3-1,-2-1 1,1-1 0,0 0-1,0 0 1,1 0-1,-3-3 1,3 5-1,-1-4 0,-1 2 0,3 2 0,-3-3 0,1 4 0,0 0 0,-1 1 0,1 1 0,-1 0 0,1 0 0,-3-2 0,3 3 0,0-2 0,-2-2 1,1-5-2,-1-2 1,1-3 0,-2-1 0,-3-9 0,6 8 0,-6-8 0,0 0 0,0 0-1,7-10-3,-7 10-9,4-10-8,-3 0-9,-2 2-26,-4-4-21</inkml:trace>
  <inkml:trace contextRef="#ctx0" brushRef="#br0" timeOffset="657.8217">155 363 25,'0'0'56,"0"0"-11,-9 6-27,9-6-5,0 0-5,0 0-3,0 0 0,8 0-1,-8 0-1,12 0 1,-4 0-2,2 0 1,2 0 0,1 0-1,-3 0-1,4 0 1,-2 0-1,2 0 1,-2 0-1,0 0-1,-1 0 1,-2-2 0,0 0-1,0 0 1,-9 2-1,13 0 0,-13 0-1,10 0-1,-10 0-4,0 0-11,0 0-11,9 7-18,-9-7-22</inkml:trace>
  <inkml:trace contextRef="#ctx0" brushRef="#br0" timeOffset="1451.8246">697 331 65,'0'0'58,"-8"-5"-30,8 5-10,0 0-6,0 0-5,0 0-1,0 0-2,0 0-1,0 0-1,8 0 1,-8 0-2,11-2 0,-11 2 1,16-5-2,-7 2 1,0 0 0,2 0-1,0 3 0,-1-3 1,-1 1 0,-1 2-1,0 0 1,1-2-1,-9 2 0,14 0 0,-14 0 1,11 0-1,-11 0 0,13 2 0,-13-2 0,9 0 0,-9 0 1,9 0-2,-9 0 1,8 0 0,-8 0-2,8-2-3,-8 2-9,0 0-9,0 0-11,0 0-28,0 0-14</inkml:trace>
  <inkml:trace contextRef="#ctx0" brushRef="#br0" timeOffset="2738.7063">751 481 25,'0'0'49,"0"0"-19,0 0-8,-8-1-8,8 1-5,0 0-2,0 0-1,0 0 0,0 0-1,0 0 0,0 0-1,-3-9 0,3 9-2,0 0 0,0 0 0,0 0-1,0 0 0,-8 0-1,8 0 2,0 0-2,0 0 1,0 0-1,0 0 1,0 0 0,0 0 0,0 0-1,0 0 1,0 0 0,0 0 0,0 0 1,0 0-2,0 0 1,0 8 0,0-8 0,8 4 1,-8-4-2,11 0 1,-11 0-1,13 0 1,-13 0-1,12 1 0,-12-1 0,13 0 0,-13 0 0,11-1 1,-11 1-1,10-2 0,-10 2 0,8-2 0,-8 2 0,8-1 0,-8 1 0,0 0 0,12 0 0,-12 0 0,0 0 0,10-2 0,-10 2 0,0 0 0,9-1 0,-9 1 0,0 0 0,11-2 0,-11 2 0,0 0 1,10 0-2,-10 0 2,0 0-1,10-2-1,-10 2 1,0 0 0,9-6 1,-9 6-2,8-3 1,-8 3 0,0 0 0,10-6 0,-10 6 0,0 0 0,9-1 0,-9 1 0,0 0 0,0 0 0,0 0 0,0 0 0,8 1 0,-8-1 0,0 0 0,0 0 0,0 0 0,0 0 0,0 0 0,0 0 0,0 0-1,0 0-2,4 9-4,-4-9-12,0 0-8,0 0-23,0 0-21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5:57.82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5 0,0 0 0,-2-1 1,3-2-1,0 4 1,-1-4 0,2-2-1,-1 2 1,1-4 0,-3 2 0,5-2 0,-5 4 0,-5-9 0,11 11-1,-11-11 1,4 14-1,-4-14 1,5 13-1,-5-5 0,0 0 1,0-8 0,-3 11-1,3-11 0,-3 10 1,3-10 0,-6 12-1,6-12 1,-7 8-1,7-8 1,-3 9-1,3-9 0,-6 11 0,6-11 0,-4 8 1,4-8-1,-5 7 0,5-7 0,-7 9 1,7-9-1,-8 8 0,8-8 0,-11 6 0,5-5 0,-1 4 0,-1-3 0,-1 2 0,3-2 1,-4 3-1,4-4 1,-1 3-1,-1-2 0,1-1 1,-1 0-1,0 0 0,1 2 1,2-2-1,-6 0 1,7 1-1,-4 0 0,1 0 1,-1 0-1,0 1 0,1-2 0,1 1 0,6-2 0,-14 3-1,14-3 1,-6 1 0,6-1-1,0 0-1,-8 2-2,8-2-1,0 0-5,-6 6-16,6-6-15,-6 6-24</inkml:trace>
  <inkml:trace contextRef="#ctx0" brushRef="#br0" timeOffset="1.0006">34 51 48,'0'0'33,"-10"12"-4,7-4-10,-1 2-7,2 1-3,-4 3-2,6-2-2,-1 5-1,1 0-1,-2 1 0,1 4 0,-2-3-1,-1 3-1,0 1 1,2 0-1,-1 0-1,-3 0 0,2 1 0,1 1 0,-3-2 1,2-1 0,0 0 0,1 1-1,-3 1 1,3-4 0,-2 2-1,2-1 1,-3-2-1,1-3 0,4 2 0,-2-4 0,0 0 0,0-4 0,1 1 0,-1 1 0,3-6 0,0 1 0,0-7 0,0 12 0,0-12 0,0 0 0,0 6 0,0-6-1,0 0-1,0 0-1,0 0-4,0-2-14,0 2-16,5-14-22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9:04.424"/>
    </inkml:context>
    <inkml:brush xml:id="br0">
      <inkml:brushProperty name="width" value="0.07938" units="cm"/>
      <inkml:brushProperty name="height" value="0.07938" units="cm"/>
      <inkml:brushProperty name="color" value="#EA157A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6 0,0-2 0,-2 0 1,3-1-1,0 2 1,-1-3 0,2-2-1,-1 2 1,1-4 0,-3 2 0,5-2 0,-5 5 0,-5-10 0,11 10-1,-11-10 1,4 15-1,-4-15 1,5 12-1,-5-3 0,0-2 1,0-7 0,-3 12-1,3-12 0,-3 9 1,3-9 0,-6 12-1,6-12 1,-7 8-1,7-8 1,-3 10-1,3-10 0,-6 11 0,6-11 0,-4 8 1,4-8-1,-5 7 0,5-7 0,-7 8 1,7-8-1,-8 9 0,8-9 0,-11 5 0,5-3 0,-1 2 0,-1-1 0,-1 0 0,3 0 1,-4 2-1,4-4 1,-1 3-1,-1-2 0,1-1 1,-1 0-1,0 0 0,1 1 1,2 0-1,-6-1 1,7 1-1,-4 0 0,1 0 1,-1 0-1,0 1 0,1-2 0,1 1 0,6-2 0,-14 3-1,14-3 1,-6 1 0,6-1-1,0 0-1,-8 2-2,8-2-1,0 0-5,-6 6-16,6-6-15,-6 6-24</inkml:trace>
  <inkml:trace contextRef="#ctx0" brushRef="#br0" timeOffset="1">34 51 48,'0'0'33,"-10"12"-4,7-4-10,-1 3-7,2 0-3,-4 2-2,6 0-2,-1 4-1,1-1-1,-2 3 0,1 3 0,-2-4-1,-1 5-1,0 0 1,2 0-1,-1 0-1,-3 0 0,2 1 0,1 1 0,-3-2 1,2-1 0,0 1 0,1-1-1,-3 2 1,3-4 0,-2 3-1,2-3 1,-3 0-1,1-5 0,4 3 0,-2-4 0,0 1 0,0-5 0,1 1 0,-1 1 0,3-6 0,0 1 0,0-7 0,0 12 0,0-12 0,0 0 0,0 6 0,0-6-1,0 0-1,0 0-1,0 0-4,0-2-14,0 2-16,5-14-22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0:41.3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27 8,'0'0'45,"-5"8"-15,5-8 1,0 0-10,0 0-4,0 0-6,0 0-3,0 0-1,8-2-3,-8 2-1,0 0 0,9-10-2,-9 10 0,0 0 1,0 0-2,0 0 1,0 0 0,0 0-1,10-2 1,-10 2 0,0 0-1,0 0 1,0 0-2,7 2-8,-7-2-10,22 0-8,-2-7-20,-1-9-14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0:59:21.25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1057-1217 126,'-12'0'34,"1"3"-12,2 6-17,1-6-3,8-3-1,-4 15-7,4-15-14,0 11-12,2-2-17,-2-9-16</inkml:trace>
  <inkml:trace contextRef="#ctx0" brushRef="#br0" timeOffset="1">1088-994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1300-1120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-1">261-1225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-5">2666-1293 124,'-10'-1'38,"1"-3"-14,0 0-13,9 4-4,0 0-1,0 0-3,5-4 1,9 4-2,0-1 1,9 1-1,1 0-1,3 0 0,1 0-1,0-3 1,0 0-1,-4 2 0,-1-3 0,-6-2-2,-1 6-1,-7-7-5,0 7-10,-9 0-6,0 0-14,0 0-31</inkml:trace>
  <inkml:trace contextRef="#ctx0" brushRef="#br0" timeOffset="-4">2811-1304 137,'0'0'32,"0"0"-10,7 1-16,-7-1 0,7 12-2,-7-3-1,2 7-1,0 1 0,-2 0 0,0 1-2,0 0 1,0-3-1,0-3-1,0-1 0,0-11-2,0 8-4,0-8-12,0 0-5,0-10-17,-2-1-27</inkml:trace>
  <inkml:trace contextRef="#ctx0" brushRef="#br0" timeOffset="-3">3290-1241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-2">3074-1222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-11">160 12 28,'0'0'51,"0"0"-26,0 0-1,0 0-6,0 0-6,-7-1-3,7 1-2,0 0-3,-7-10 1,7 10-2,-11-1-1,11 1 0,-14 0 0,4 1-2,-1 2 2,1 3-2,-1-3 2,-1 3-2,-2 2 1,5 0-1,-3 3 1,1-2-1,4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-10">411 312 137,'0'0'32,"0"6"-10,0-6-17,-7 10-2,7-10-1,-8 10-1,8-10-1,-9 8-1,9-8-4,0 0-11,0 0-11,0 0-20,0-7-21</inkml:trace>
  <inkml:trace contextRef="#ctx0" brushRef="#br0" timeOffset="-9">474 131 153,'0'0'29,"-3"10"-11,3-10-12,23-4-2,-1-3-1,8 2-1,-2-1 0,5 3-1,-3 0-2,0 1 0,0 4-4,-11 1-9,0 3-8,-7 3-12,-1 3-31,-6-3-11</inkml:trace>
  <inkml:trace contextRef="#ctx0" brushRef="#br0" timeOffset="-8">602-186 149,'-9'0'27,"9"0"-7,-8 9-16,6 5-1,0-2-1,2 4 0,-3 5 0,3 2-1,3 3 1,1 2-1,-1 5 0,4 1 0,-2 2-1,2 1 1,-1-3-1,1 1 1,0-4-1,-2 2 0,0-6 0,0-3 0,1-2 0,-1-4 0,-2-2 0,3-4 0,-3-1 0,-3-11-1,11 13 1,-11-13 0,15 3-2,-6-5-1,2 1-4,-1-8-11,0 1-7,4-2-20,-5 3-28</inkml:trace>
  <inkml:trace contextRef="#ctx0" brushRef="#br0" timeOffset="-7">948 375 164,'-8'10'26,"8"-10"-5,-21 7-17,21-7-1,-13 8-1,13-8-4,-1 10-2,1-10-14,0 0-5,0 0-15,0 0-32</inkml:trace>
  <inkml:trace contextRef="#ctx0" brushRef="#br0" timeOffset="3">1849-223 100,'0'0'35,"0"0"-12,0 0-11,0 0-3,-3-2-2,3 2-3,-6 9 0,6 2-1,-3 3-1,-2 2-1,-2 6 1,3 6-1,-5 2 1,2 4-2,-3 7 1,1-2-1,-1 4 0,1-1 1,-2 1-1,3-5 0,-3-2 0,2-1 0,-3-5 0,7-1 0,-4-8 0,2 1 0,0-1 0,-1-5 0,6 0-1,-7-4 1,6 1-1,-4-4-2,5-1-3,2-8-13,-12 5-10,12-5-25,0 0-15</inkml:trace>
  <inkml:trace contextRef="#ctx0" brushRef="#br0" timeOffset="4">1749 286 128,'0'0'37,"0"0"-14,0 0-16,9 1-3,2-1 0,6 0-1,2-1-1,8 0-1,-3-1-1,-1 0-2,3 2-10,-3-1-10,-7-1-11,-4 2-28,-3-5-18</inkml:trace>
  <inkml:trace contextRef="#ctx0" brushRef="#br0" timeOffset="5">1865-209 119,'0'0'38,"-9"8"-14,2 2-19,7 1 0,-2 5 0,2 2-3,2 5 1,7-3-1,-2 2 1,3 6-1,-1-4 0,2 6 0,-3 3-1,3-2 0,1 2 0,-3 0 0,0 1 0,-4 0-1,2-2 0,0-3 0,-4-3 0,3 0 0,-5-4 0,3-4 0,1-1 0,-3-2 0,3-4-1,-5-11 0,9 14-3,-9-14-5,0 0-11,9 0-10,-9 0-24,0-6-24</inkml:trace>
  <inkml:trace contextRef="#ctx0" brushRef="#br0" timeOffset="6">2213-2 15,'0'0'61,"0"0"-5,0 0-33,0-9-7,0 9-4,10 0-4,1 5-2,-2 1-1,3 6-1,4-1-2,-1 4 1,1 2-2,2 5 1,-3-3-1,6 4 0,-3-1 0,-1-2 0,-3 0-1,4-2 1,-6-2-1,4-2 0,-2 0 1,-4-5-1,1-1 0,-2 1 0,-1-2 0,-8-7 0,11 9 0,-11-9-1,0 0-2,0 0-6,0 0-11,0 6-6,0-6-21,-12 0-32</inkml:trace>
  <inkml:trace contextRef="#ctx0" brushRef="#br0" timeOffset="7">2523-15 69,'0'0'55,"0"0"-19,0-9-24,0 9-3,0 0-1,-9 6-3,9-6-2,-9 14 0,6-5 0,-3 5-1,-1 1 0,4 6-1,-6 1 1,2 1 0,2 3-1,-4 2 0,-1 1 0,-3 1 0,1-4-1,-2 1 1,2-2-1,-4 0 0,-1-3 1,1-3-1,4 0 0,1-6 0,1-2 0,3-1-2,7-10-2,-9 8-13,9-8-7,0 0-15,7-14-28</inkml:trace>
  <inkml:trace contextRef="#ctx0" brushRef="#br0" timeOffset="8">2844 277 102,'0'0'48,"0"9"-20,0-9-20,9 1-2,2 3-1,1-2-2,2 1 0,2-1-1,1 1 0,1 0-1,-4 4-1,3-2 1,-1 0 0,-2 2-1,-2 0 0,0 1 0,-1-2 0,-4 0-1,-7-6-1,17 13-8,-17-13-12,9 14-9,-9-14-28,0 0-18</inkml:trace>
  <inkml:trace contextRef="#ctx0" brushRef="#br0" timeOffset="9">2942-11 53,'7'-10'30,"-7"10"-1,6-13-12,-6 13-4,7-13-2,-7 13-2,8-6-2,-8 6 1,0 0-2,9-5-1,-9 5-1,0 0 0,0 0-1,-5 3-1,5-3 0,-7 14-1,-4-4 0,6 3 0,-5-2-1,1 6 1,-3-7-1,6 4 0,-6-1 1,7-2-1,-2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10">3422-284 60,'0'0'40,"0"0"-6,0 0-13,0 0-7,0 0-5,0 0-3,0 0 0,0 3-3,0-3 0,1 15 0,-1-5-2,6 3 2,-1 1-2,-3 1 1,-2 8-1,3-2 0,-1 3-1,1 3 2,3 2-2,-3 0 1,1 2-1,-3 2 0,5-2 0,-6 0 1,3 0-1,-1 0 0,-2-1 0,0 0 1,0 0-1,0-3 0,0-5 0,-2-2 0,-1-1 0,1-4 0,2 0 0,-4-4 0,4-5 0,0-6-1,4 10 1,-4-10-2,10 3-5,-10-3-10,7-3-9,-7 3-18,9-11-29</inkml:trace>
  <inkml:trace contextRef="#ctx0" brushRef="#br0" timeOffset="11">3492 85 65,'0'0'56,"0"-10"-20,0 10-24,1-14-2,-1 14-3,13-11-3,-6 8-2,3 1 0,1-1 0,1-1-1,2 4 0,-4 0 0,4 0 0,2 0 1,-4 7-1,-3-2 0,5 3 0,-5 0 0,1 7 0,-5-3 0,2 6 1,-3-2-2,-1 4 1,1-6 0,-4 6 0,2-6 0,-2 3 0,0-5 0,0 1 0,0 1-1,0-5 0,-2 2 1,2 3-1,-4-8 1,3 3-1,-3 0 1,2-1-1,-5-1 0,2 1 2,0 2-2,5-10 1,-16 13-1,2-6 0,6 0 1,-5 3-1,-2-4 0,2-3 0,1 2-1,-5-3-3,4 2-6,1-1-10,2-3-8,-3-3-19,8-4-34</inkml:trace>
</inkml:ink>
</file>

<file path=ppt/ink/ink441.xml><?xml version="1.0" encoding="utf-8"?>
<inkml:ink xmlns:inkml="http://www.w3.org/2003/InkML">
  <inkml:definitions/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30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31 20,'0'0'54,"-7"6"-22,7-6-10,0 0-8,0 0-5,0 0-1,6 6-1,-6-6-2,12-1-1,-4-3 1,3 1-1,0-2-2,4 0 0,0 1 0,2 0 0,-1 0-1,2 1 0,0 1-1,-1-1 1,0 0 0,-1 3-1,0-2 0,-5 2 0,0 2 0,-2-4-2,1 2-4,-10 0-13,0 0-13,0 0-26,0 0-13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12 9 13,'0'0'25,"0"-11"-1,0 11 2,0 0-2,0 0-4,0 0-4,0 0-4,0 0-3,0 0-3,0 0 0,-8 8-2,8 5-1,0-2-1,0 5 0,0 2 0,0 2-1,0-1 0,1 3 0,0-1-1,2-2 1,-3 0-1,1-1 1,0-6-1,-1 1-1,1-4 0,-1-9-2,0 0-3,0 0-7,-6-1-14,6 1-23,-6-17-18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11 68 28,'-11'1'57,"11"-1"-8,0 0-34,0 0-5,-3-5-2,3 5-2,0 0-2,7-11 0,1 9 0,1-2-1,4 1-1,2 0 1,0-3-1,2 2-1,3-2 0,-1 0 1,3-1-1,-4 4-1,0-2 0,-2 1 1,0 4-2,-4 0 0,-1 0-2,-1 0-10,-10 0-12,10 0-17,-10 0-24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75 25,'0'0'44,"0"0"-19,0 0-3,0 0-7,-7-8-2,7 8-2,0-13-3,0 13-1,7-9-1,-7 9-1,15-13-2,-5 7 1,-1 1-2,5-1 0,-4 0 0,6 3 0,1 0-1,0 1 0,0 2 0,-1 0-1,2 2 0,-2 0-1,-1 5-3,-5-5-8,0 0-13,2 3-16,-12-5-27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0:41.8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72,'0'0'51,"0"0"-22,0 0-12,0 0-5,0 0-5,0 0-3,0 0-2,0 0-1,0 0 0,0 0-2,8 0-1,-8 0-5,0 0-12,12 0-10,-12 0-17,12 0-16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268 170 25,'0'0'28,"0"0"-2,4-8-5,-4 8-3,0 0-7,7-9 0,-7 9-3,6-13-3,-3 6 1,-3 7-2,6-18-1,-3 7 0,1 1 0,-3 2-1,0-3 0,-1 2 0,0-2 0,-2 2 0,-5 1 0,-2 0-1,-4-1 1,0 2-1,-3 0 1,-1 2-2,-5 4 1,3 0 0,-2 0-1,0 3 1,2 6 0,1 3-1,-1 1 2,5 5-2,-1-1 1,3 6 1,0-1-1,3 0 0,1 2 0,1 0-1,3-1 1,2-1 0,-1 2 0,3-5 0,0 1 0,4-2-1,4-1 1,0-4 0,2-2 0,2-3-1,2-4 0,1-2 1,0-1-1,0-2 0,2-3 0,-1-5 0,0-2 0,0 0 0,0-1-1,-1-5 1,-2 1 0,2-2-1,-6-1 0,5 0 2,-5-1-1,-1 2 0,1 0 0,-5 1 0,1 3 0,-1 2 0,-2 3 0,-2 10 0,2-9 1,-2 9-1,0 0 0,0 0 0,-8 7 0,2 4 0,1 1 0,-1 3 0,0-1 0,3 1 0,-1 1 0,3 2 1,1-2-1,-1 1 0,4 1 1,3-2 0,1 0 0,3-5 0,1 0-1,2-6 0,3-4 1,-2 0-1,1-7 0,0-3-1,0-1 0,-2 0-1,-1 1-1,-6-2-8,3 5-9,-9 6-12,0 0-24,0 0-21</inkml:trace>
  <inkml:trace contextRef="#ctx0" brushRef="#br0" timeOffset="837.9835">537 202 50,'-3'10'54,"3"-10"-10,0 0-31,0 0-3,0 0-2,0 0-3,0 0-1,0 0 0,6-9-2,-6 9 0,12-15 0,-5 5-1,2-1 0,-2-2 0,1-1 0,0 1 0,-1 3-1,-2-3 0,-1 4 1,-4 9-1,0 0 0,0 0 1,0 0-1,-5 15 0,-3-1 1,3 6 0,-3 3-1,0 0 1,0 0 1,2 0-1,1 0 0,1-1 0,1-2 1,1-2-2,2-4 1,-2-2 0,1-1-1,0-2 0,1-9 0,-4 12 0,4-12 0,0 0 0,-11 7 0,11-7 0,-12 4 0,2-4 0,10 0 0,-15 4 0,15-4 0,-13 5 0,13-5-1,-8 3 1,8-3 0,0 0 0,0 0 0,0 0 0,0 0 0,0 0 0,0 0 0,6-1 1,-6 1-1,18-4 0,-8 1 1,3 0-1,0 0 0,4 1 0,-3-1 0,3 3 1,-1-2-1,0 2 0,-1 0-1,-3 0 0,4 2-6,-8 1-10,-8-3-7,9 7-16,-9-7-34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-2524-4801 146,'0'-11'31,"0"-1"-10,0-5-14,8 4-2,-1-5-2,3 3 0,-1-2-1,2 6-1,3-3 0,-3 8 1,0 2-1,0 4 0,-1 3-1,-1 6 1,-5 7 0,1 0 0,-6 3-1,1 0 0,-3-2 1,-2 0-1,-2 0 1,3-4-1,-1-1 0,-1-4 1,6-8-1,0 11 0,0-11 0,6 6 0,-6-6 0,14 6 0,-4-3 0,0 2 0,1 1 0,2 0 0,-3 2 0,1 3 0,-1-2 0,-1 4 0,-4-1 0,-2 0 1,-3 0 0,-2 0-1,-8 1 0,-4-2 1,-3-1-1,-3-3 0,1 1 0,-2-4 0,4 0-1,0-4-2,8 3-8,-1-4-8,10 1-5,-9-15-17,7 1-33</inkml:trace>
  <inkml:trace contextRef="#ctx0" brushRef="#br0" timeOffset="-614.3548">-2854-5017 0,'0'0'40,"0"0"-13,2-9-11,-2 9-3,4-12 1,-4 12-1,3-14-1,-3 14 2,3-12-3,-3 12-2,0-7-1,0 7-2,0-10-1,0 10 0,0-7-1,0 7-2,-3-9 1,3 9-2,-1-14 1,1 14-1,-5-14 0,5 14 0,-6-11 0,6 11 0,-15-10 0,7 5 0,-1 3 0,0 2-1,-5-2 1,4 2 0,-3 2-1,1 6 1,2 0-1,-2 3 1,-1 3-1,5 2 1,-1 5-1,1 0 0,1 6 0,3 0 1,-1 4-1,1 1 0,1-1 1,2 1-1,1-3 0,0-2 2,4-5-2,2-2 1,1-7-1,3-3 0,1-6 0,0 0 0,0-4 1,1-3-1,1-5 0,-1-5 0,1-3 0,0-3 0,0-4 1,0-1-1,-3-8 0,1 5 0,-1-5 0,-3 3 0,0 2 0,-3 6 0,-2 1 0,-1 5 0,-1 3 1,0 12-1,-4-7 0,4 7 0,-4 5 0,3 5 0,-2 5 1,2 5-1,1 2 0,0 5 0,1 1 0,4 2 1,1 0-1,2-3 0,1 2 0,3-5 1,2-3-1,2-2 0,1-5 1,1-1-1,1-4 0,0-2-1,0-1 1,-2-6-3,1 0-5,-5-3-10,1 0-5,-3-6-12,-1 1-31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96 88,'0'0'41,"8"-10"-14,-8 10-11,2-12-7,-2 12-1,1-10-3,-1 10-1,1-12-1,-1 12-1,0-10 0,0 10 0,-3-10-1,3 10 0,-12-11 0,3 6 1,0-1-2,-2 3 1,-3-1 1,1 1-2,-3 3 2,0 1-2,0 6 1,-1 3 0,1 2-1,1 4 1,0 2-1,3 4 2,0 1-2,3 3 0,2-1 0,1 1 0,1 2 0,5-3 0,0-1 0,0-3 0,5-2 0,-1-3 0,3-4 0,1-1 0,1-6 0,3 0 1,-1-5-1,3-1 0,0-8 0,1 1 0,2-7 0,0-3 0,3-2 1,-4-3-2,2-2 2,-1-1-2,0-2 1,-4 3 1,-3 3-1,-2 3 0,-2 2 1,-2 7-1,-4 10 1,0 0-1,0 0 1,-3 8-1,1 3 1,1 3-1,0 4 0,1 1 0,1 4 0,2-4 0,5 1 0,0 1 0,1-4 1,0 1-1,2-1 0,-1-4 0,0-4 0,-1-2 0,0-5 0,0-2-1,-1 2-1,-8-2-1,18-7-10,-18 7-8,16-14-8,-10 3-25,-6 11-32</inkml:trace>
  <inkml:trace contextRef="#ctx0" brushRef="#br0" timeOffset="655.224">458 320 48,'1'-9'68,"-1"9"-25,0-16-24,0 16-7,3-14-3,-3 14-3,10-9-2,-1 4-1,-9 5-1,17-7-1,-6 5 0,-1 0-1,0 2 0,-1 1 0,0 5 1,-9-6-1,12 14 0,-7-2 0,-3-2 0,1 5 1,-3-5-1,0 6 1,-3-1-1,-2 1 0,-2 0 1,-1-2-1,-2 0 0,-1-2 2,-2 5-2,3-6 0,-3-1 1,3-1-1,1-2 0,2 2 1,7-9-1,-9 12 0,9-12 0,0 0 1,0 0-1,0 0 0,0 0 0,7 2 0,-7-2 0,15 0 0,-7-1 1,2 1-1,-1 0 0,3 0 0,-2 5 0,1 0 0,-1 1 0,0-1 0,2 1 0,-2-5 0,-1 5-2,-1-6-6,6 6-11,-4 0-7,-1 4-16,-9-10-37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8 3,'0'0'22,"0"0"1,0 0-4,0 0-1,0 0-5,-8-10 1,8 10-7,0 0 0,0 0-1,0 0 0,0 0 0,0 0-1,0 0-1,0 0 1,0 0-2,0 0 1,0 0-1,0 0-1,0 0 0,0 0 1,9 7-2,-9-7 1,11 8 0,-11-8-1,16 9 1,-16-9-1,16 11 1,-8-5 0,2 2-1,0-1 0,4 2 1,-2 0-1,0 1 0,2-2 1,-1 2-1,0-3 0,-2-2 0,-2-1-1,-9-4 1,14 2-1,-14-2 0,0 0-1,0-8-4,0 8-5,0 0-14,-14-3-15,14 3-22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-2 179 40,'0'0'36,"0"0"-2,1-8-9,-1 8-8,5-10-4,-5 10-4,10-9-2,0 5-2,-1-3 1,6 1-3,-2 0 0,7 2-1,-2-4 0,2-1 0,3 0-1,-2 0 0,1-1-1,-1 0 1,-1 1-1,-2-3 1,-1 3-1,-1-1 1,-3 2 0,-1 2-1,-3 0 0,-9 6 1,13-9-1,-13 9 0,0 0 1,8-5-1,-8 5-1,0 0 0,0 0-4,0 0-8,0 0-9,-2 5-11,2-5-28,-10 11-12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84 0 55,'0'0'49,"0"0"-8,0 0-25,0 0-4,0 0-5,0 0-1,0 6 0,0-6-2,-3 14-1,-2-3 0,2 1 0,-2 3-1,1 1-1,-3-3 0,0 5 0,1-3 0,-1-2-1,0-1 0,1-2 0,6-10-1,-14 12-3,14-12-3,0 0-9,-9 0-8,9 0-16,-2-14-22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0-9,5 7-7,-5-7-1,2 16-3,0-5-2,4 5 0,-2-4-1,3 5-1,-1-2 1,4 2-2,-2 1 1,1 0-1,0-2 0,0 0 0,-2 1 0,0 1 0,0-1-1,-2-1 1,1-1-1,1-1 1,-3 1-1,1-3 0,-1-2 0,1-1 0,-5-9 2,6 13-4,-6-13 4,0 0-4,4 8 1,-4-8-2,0 0-11,0 0-6,0 0-7,0-4-22,0 4-24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71 57 3,'0'0'20,"0"0"0,0 0-1,0 0 0,0 0-4,0 0-1,0-6-3,0 6-1,0 0-3,-7-12-1,7 12 0,-10-5-1,10 5 0,-12-1 1,12 1-3,-12 0 2,12 0-2,-10 10 1,10-10-2,-9 13 1,5-5-2,0 0 0,2 0 1,0 2 0,2 1-1,0 0 0,0 2 0,4 1 0,1 3 0,3 0-1,4 3 1,-1 0 0,6 1-1,1-4 1,3 2-1,1-6 2,3-1-2,0-8 1,2-3-1,-2-3 0,-2-8 1,-4-4 0,-3-5-1,-7-2 0,-5-1 1,-3-4-1,-6 0 0,-7 1 0,-3 1 0,-4-1 0,-1 2 0,-2 3 0,0 2 0,2 4 0,4 6 0,2 3 0,5 3 0,9 2 0,-10 5 0,10 3 0,2 1 0,4 3 0,5 1 1,3-3-1,6 1 0,1-4 1,5 0 0,0-1 0,3-5 0,-2 0 0,-1-3 0,-3-2 0,-2-4 0,-6-3-1,-1 1 1,-5 0-1,-3 1-1,1 0-1,-6 1-3,-1 8-7,0 0-10,0 0-12,0 0-27,4-8-18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96 135 92,'3'10'49,"-3"-10"-20,0 0-16,0 0-8,0 0-2,-6-14 1,2 4-2,-1-3 0,-1 1-1,-2-1 0,-2-3 0,-1 0-1,-1 3 1,1 2 0,2 0 0,0 3 0,9 8 0,-8-9 1,8 9 0,1 4-1,8 6 1,1-2-1,6 4 1,-1-2-1,3 3 0,1-4-1,4 3 1,-3-2 1,1 0-2,-2-2 1,-2 1-1,-1-2 0,-2 1 0,-4 0 1,-3 1-1,-7-9 0,3 17 0,-3-7 0,-2 1 0,-4 1-1,-1-1 2,2 0-1,0 1-1,0-4 1,5-8 0,0 0 0,0 11 0,0-11 0,5-1 0,-5 1 0,17-16 0,-8 4 1,-1-2-1,2-2 0,-1-3 1,0-3-1,0 0 0,-2 2 0,0-1 0,0 6-1,-5-3-4,-2 18-4,8-14-9,-8 14-8,0 0-17,0 0-32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 0 102,'-6'10'44,"6"-10"-17,0 0-21,4 10-1,-4-10 0,15 5-1,-15-5 0,18 12-1,-9-5 0,0 7 0,0 2-1,0 3 0,1 1 0,0 5-1,1 0 1,-2 2-1,0-2-1,0 0 0,0-3 1,-1-4-1,-3-2 0,-1-1-1,1-5 1,-5-10-3,5 15-3,-5-15-10,0 0-7,-1-6-16,-1-5-25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0:42.1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96,'0'0'46,"0"0"-17,7 0-14,-7 0-8,0 0-1,0 0-1,0 0-2,0 0-1,0 0-1,0 0-1,12 13-2,-12-13-10,0 0-7,0 0-10,10 5-21,-10-5-23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4 254 55,'0'0'57,"0"0"-17,0 0-23,-4-10-5,4 10-3,0-9-3,0 9-1,0-12-2,4 3 0,0-2-1,2-2-1,-1-4 0,2 2 0,-1-4 0,3 0 0,-2-1 0,3 1-1,-4 3 0,1-1 1,-1 1-1,1 4 0,-4 1 0,-3 11 0,7-10-1,-7 10 0,0 0-3,0 0-6,0 7-10,0 2-9,-2 4-22,1 4-21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4 202 144,'0'7'30,"0"-7"-10,0 0-17,-4 10-1,4-10 1,0-10-2,0 3 1,5-4-1,-3-1 1,3 0 0,-2-1-1,3-1 0,-1-2 0,1 3 1,-3-3-1,3 3 0,1-4-1,-4 3 1,3 0-1,-4 3 1,2 1-1,-2 0 0,-2 10-1,3-12-1,-3 12-5,0 0-10,0 0-6,10 4-15,-10-4-26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36 72,'0'0'51,"0"0"-21,-8 0-17,8 0-4,0 0-1,0 0-3,0 0 1,9 0-2,-9 0 0,15 0-1,-15 0-1,16 7 1,-7-2-2,1 3 1,3-2 0,0 5-1,2 0 0,2 2 0,5 3 0,-1 0 0,3 1 1,3-1-1,-1 3-1,4-3 1,-3 0-1,-2 0 0,-1-4 1,-3-2-1,-4-2 0,-2-2 0,-6-3 1,-9-3-1,9 2 0,-9-2 0,0 0 0,-8-10 0,0 4 0,-2-3 0,-2-1 0,-1 0 0,-2-3-1,2 1 1,-3-2 0,5-1 0,0 2 0,-1-1-1,5 0 1,1 2 0,2 1 0,3 0 0,0 3 0,0-2 0,1 2 0,0-1 0,-1-2 0,5 2 0,0 1 0,0-1 0,4 1 0,-8 8 0,13-13 0,-13 13 0,15-1 1,-6-1-1,-1 2 0,1 0 0,-9 0 0,14 1 0,-14-1 0,17 6 1,-9-3-1,-8-3 0,16 8 0,-7-4 0,1-2 0,-3 2 0,-7-4 0,14 5-1,-14-5 1,10 5 1,-10-5-1,0 0 0,10 5 0,-10-5 0,0 0 0,8 9 0,-8-9 0,6 8 0,-6-8 0,5 8 0,-5-8 0,4 10 0,-4-10 0,3 9 0,-3-9 0,1 12 1,-1-12-1,1 16 0,0-8 0,-1-8 0,1 18 0,-1-10 0,0 1 1,0 2-1,-2-1 0,-3-3 0,5-7 0,-11 18 0,5-10-2,-2-2-4,3 4-11,-3-4-4,0 0-10,-1 1-28,-3-6-28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9 285 30,'0'0'13,"0"0"-1,-10 8 2,10-8-2,0 0-1,0 0-3,0 0 4,0 0-1,-1-5-2,1 5 3,0 0-4,0 0 0,0 0-2,0-12-1,0 12-1,5-12-1,1 4 0,-3-3 0,5-3-2,0-3 1,-1-3-1,0 0 0,0-2 0,0-1 0,-1 0 0,0-1 0,0 6 0,-3-1-1,1 5 2,-2 1-2,0 5 1,-2 8-1,2-12 1,-2 12 0,0 0-2,0 0-2,0 0-8,5 8-12,-5-8-14,3 14-25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290 192 13,'0'0'25,"0"0"-1,0 0-3,0 0-2,0 0-2,0 0-5,0 0-3,0 0-3,0 0 0,0 0-1,0 0-2,5-5 1,-5 5-1,4-12 0,-4 12 0,7-17-1,-7 17 1,7-18 0,-5 8 0,-1-2-1,3 0 0,-4 0 0,0 0 0,-2-1 0,-1 0 1,-5 1-1,4 0 0,-5 2 0,1 3 0,-3 0 0,1 4-1,-1 1 1,-2 1-1,0 0-1,-1 1 1,-1 5-1,2 2 1,-4 2-1,0-1 0,0 3 1,-1 2-1,0 5 0,1 2 0,1 1 1,1 1-1,0 2 0,2 0 0,4 2 0,1-3 0,3-1 0,5-5 1,0-2-1,4-2 0,5-3 0,0-2 1,4-4-1,1-1 0,0-3 0,1 0 0,0-1 0,1-5 1,-1-1-1,0-1 0,1-2 0,0-1-1,0-1 1,0 0 0,-2-2 0,-1-1 0,2-1 0,-4 1-1,0 1 1,-5 1 0,0 3 1,-6 10-2,7-13 1,-7 13 0,0 0 1,0 0-1,-8 14 0,2-3 0,1 4 0,-1 2 0,1 1 0,0 2 0,1 2 0,0-4 0,3 2 0,-2-1 0,3 0 0,0-2 0,0-2 0,0-3 0,1-2 0,-1-10-2,8 10-4,-8-10-9,13-1-7,-13 1-10,15-16-25,-8 6-18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44 23 79,'0'0'47,"9"-11"-23,-9 11-8,13-7-6,-3 4-3,-10 3-2,17-3-1,-17 3 0,17 2-1,-17-2-2,17 16 1,-10-4-1,-3 2 1,-1 2-1,-2-1 0,-1 0 0,0 1 1,-6-5-1,0 4 0,-4-5 0,1 1-1,-1-2 1,-2 0-1,0-2 1,-1-1-1,1-1 0,1 1 0,0-5 0,3 1 1,8-2-1,-14 4 0,14-4 0,-9 0 0,9 0 1,0 0-1,0 0 0,0 0 0,0 0 0,0-6 0,0 6 0,10-4 0,-1 1 1,1 1-1,3 2 0,1 0 0,-3 0 1,2 8-1,0-3 1,0 1-1,-3 3 2,1 2-2,-1-2 1,1 0-1,0 0 1,-1-1-1,0-1-1,1-6-3,8 3-9,-7-4-7,1-4-6,-3-4-18,0-1-32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15 48,'0'0'48,"-8"-9"-10,8 9-16,0 0-8,0 0-3,0 0-4,6-5-1,4 5-1,4 0-2,3 0 0,4 5-1,3-3-1,2 3 1,2-1-1,0 1 0,-3 0 0,0 0-1,-5-1 0,-4 0-3,1 5-7,-5-5-8,-4 2-8,-8-6-16,8 9-27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279-1 104,'0'0'42,"-10"0"-19,1 6-11,-5 0-3,2 10-3,-6-3 0,2 6-2,-5-1 0,2 3-2,-2-3 1,1 5-1,-1-3-1,1-1 0,1 1-1,3-6 1,1 1-1,2-4 2,3-1-2,0-5-2,10-5-1,0 0-9,0 0-7,0 0-7,2-9-18,0 0-29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5-1,0-5-1,0 0-1,0 0-1,10 10 1,-10-10-1,13 8 0,-13-8 1,16 10-1,-8-6 1,2 2-2,0-1 1,1 1 0,-2-1-1,3 1 0,-2 0 0,0-1-1,0-1 1,0 1 0,1-1-1,0-1 0,-2 1 0,-1-1 0,-8-3 0,13 6 1,-13-6-1,0 0 0,6 9-1,-6-9-2,0 0-5,0 10-12,0-10-11,0 0-22,0 0-10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7 10,'0'0'28,"0"0"-4,0 0-1,0 0-4,0 0-2,0 0-6,0 0-1,0 0-2,0 0-1,0 0-1,0 0-1,0 0-2,0-6 1,0 6-1,0 0 0,10 0-1,-10 0 0,13 0-1,-13 0 1,14 3 0,-14-3-1,15 10 0,-5-4 1,-3-1-2,-7-5 2,16 13-2,-16-13 1,18 8 1,-18-8-2,16 9 1,-8-8 0,1 1 0,-1 1-1,2-1 0,-2 1 1,0-1-1,-8-2 0,14 5-1,-14-5 2,12 4-1,-12-4-1,7 3 0,-7-3-2,0 0-3,10 0-11,-10 0-10,0 0-21,0 0-14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45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27 69,'0'0'45,"0"-10"-18,0 10-9,0 0-6,0 0-2,0-17-1,0 17-2,0 0-1,0 0-1,0 0-1,0 0-1,0 0 0,0 16-2,0-16 2,0 20-3,0-3 1,0 2 0,-2 6 0,2 2 0,-3 3-1,3-1 0,-2 4 1,-1 3-1,-2-2 1,3-6-1,2-1 0,0-9 0,-2 5-1,2-11 2,0-12-1,0 0 0,0 9 0,0-9 0,0 0 0,0-9 0,0-5 0,0-1 1,2-2-1,0-6 0,3-1 0,0-5 0,2 7 0,1-7 0,4 7 0,0-5 0,0 5 0,0 2 1,3 6-2,-5 4 2,2-3-1,-5 11-1,8-2 2,-15 4-1,19 10 0,-9 1 0,0 3 1,-5 2-1,5 7 1,-6-1-1,-1 4 0,2-4 0,-5 1 0,2-7 0,-2 2 0,0-5 1,0-2-1,0-11 0,0 0 0,0 0 0,0 0 0,15-9 0,-8-4 1,3-9-1,0 2 0,-1-5 0,4 3 0,-1-3 0,2 6 1,3-4-1,-2 5 0,4 2 0,1-1 0,-5 5 1,2 2-1,5 2 0,-10 0 0,2 8 0,1 0 0,-5 12 0,-3 2 1,3 2-1,-5 7 0,0 1 0,-1 5 1,6 1-1,-7-4 0,1 3 1,-1-5-1,-3 3 0,5-5 0,-3-2 0,-2-9 0,0-2 0,0-9 0,3 15 0,-3-15-1,0 0 0,0 0-3,0 0-4,0 0-12,9-9-3,-9 9-10,13-19-31,1 4-21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219 0 13,'0'0'25,"0"0"-1,0 0 2,0 0-4,-6 9-3,6-9-4,-6 10-3,6-10-4,-9 15-1,4-7-1,0 4-2,1 0 0,-1 3-1,-3 2 0,4 0-1,-4 1 0,2 2-1,0 1 0,0-1-1,1 0 1,-3-1 0,3 1-1,1 1 0,-2-1 1,1-1-1,0 0 1,0-2 0,-2 3-1,3-2 1,-1-2 0,-1 2 0,1-1 0,0 0-1,-1-1 0,1 0 1,-2 2-1,-1-1 0,1 0 0,-1-2 0,3-3 0,-2 1 1,0-3-1,3-3 0,4-7 0,-7 9-1,7-9 0,0 0-1,0 0-5,0 0-9,0 0-9,2-9-15,3-1-21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46 27 18,'0'0'51,"0"0"-2,0 0-25,0 0-7,0 0-7,0 0-1,4-8-4,-4 8-1,14-10-1,-4 8 0,0-3 0,3 4-2,-2 0 0,2 1 0,0 0 0,-1 1-1,-2 1 2,2 4-2,-3-2 1,0 0 0,-9-4-1,15 15 1,-8-7-1,-7-8 1,11 16-1,-5-7 0,-2 2 1,-1 0-1,0-2 0,-1 4 1,-1-2-1,0 3 1,-1-3 0,0 4-1,0-3 0,0 1 1,-3 1-1,-1-3 0,-1 0 0,0 1 1,0-2-1,-2-1 1,7-9-1,-11 15 0,11-15 1,-14 16 0,6-11 0,8-5-1,-16 12 1,7-8-1,-1 1 1,-2-3-1,-1 2 1,1-3-1,-2 1 0,0-2 1,1 2-1,-2-2 0,1 1 0,3-1 0,1 0 0,10 0 0,-13 0-1,13 0-1,0 0-7,-1-9-9,1 9-5,7-14-15,2 5-26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-1737-2628 25,'0'0'23,"0"0"-6,0 0-6,0 0 1,0 0-6,-5-8 2,5 8 0,-9-11 0,9 11 0,-10-12-2,10 12 3,-9-7-1,9 7-1,-10 0 0,10 0 0,-8 3-1,8-3 0,-6 15-1,6-15-1,-7 18 0,3-9-1,4 5-1,-2-2 1,2 4-1,-1-1-1,4 0 0,1 1 0,1 1 0,1 1 0,3-2 0,0 4 0,3-1 0,1-2-1,1 0 0,4-2 1,0-1-1,3-2 1,1-2-2,-2-6 2,1 0-2,-1-4 1,-3 0 0,-4-6 0,-2-4 1,-5-3-1,-2-2 0,-4-2 0,0-4 0,-10 0 1,-2-2-1,0-3 0,-5 0 0,0 2 0,-3-3 0,1 1-1,0 0 1,-2 5 0,2 1 0,2 3 0,1 7 0,5 0 0,0 5 1,11 5-1,-12-2 0,12 2 0,0 4 1,0-4-1,6 12 0,-6-12 0,15 15 0,-2-11 0,1 3 1,3 1-1,3-5 0,3 1 0,1 1 0,1-5 0,0 0 0,-3 0 0,-1-4 1,-3-6-1,-1-2 0,-7 0 0,2-3 0,-8 3 0,-3-3-2,4 4-2,-5-2-12,-1 4-6,1 9-12,0 0-31,-12-11-11</inkml:trace>
  <inkml:trace contextRef="#ctx0" brushRef="#br0" timeOffset="941.7241">-1579-2937 28,'0'0'48,"0"0"-22,0 0 0,0 0-12,-11 0-4,11 0-1,-5-14-1,5 14-1,-7-16-1,6 8-1,-4-3-2,5 2 1,0-1-2,0 10 0,6-10 0,-6 10-2,16-8 2,-6 9-2,0 0 1,4 5-1,-4 1 1,1 0-1,0 2 0,0-1 0,-11-8 0,12 12-1,-12-12 1,9 5 0,-9-5 0,0 0 1,9-6-1,-9 6 1,12-9-1,-12 9 0,12-13 1,-4 9 0,-8 4 0,16-6 0,-7 6 0,0 0 0,0 2 0,-1 5 0,-1 4 0,0 2 0,-4 3-1,1 1 0,-3 2 1,-1-2-2,0 0 0,-5-1-1,2-1-10,-6-7-8,-2-3-10,-2-5-24,-3 0-24</inkml:trace>
  <inkml:trace contextRef="#ctx0" brushRef="#br0" timeOffset="1551.4417">-1865-3018 48,'0'0'52,"0"0"-12,0 0-24,0 0-4,0 0-6,0 0-2,5 8-1,-5-8 0,13 5-2,-5-3 1,1 2 0,3 0-1,-2-1 0,1 3 0,0-2 0,-1-2-1,-1 1-2,-9-3-3,11 0-13,-11 0-12,0 0-18,0 0-17</inkml:trace>
  <inkml:trace contextRef="#ctx0" brushRef="#br0" timeOffset="1835.3007">-1890-2932 79,'-6'8'53,"6"-8"-25,0 0-16,-5-10-1,4-4-6,1 0 0,0-6-1,3-1-1,-1-6-1,2 0 0,-3 0-1,1 2 0,1 4-1,-1-2-2,3 9-5,-3 0-13,2 4-8,-4 10-23,8-9-19</inkml:trace>
  <inkml:trace contextRef="#ctx0" brushRef="#br0" timeOffset="3040.1234">-1748-3327 48,'-9'0'46,"9"0"-11,0 0-14,0 0-6,0 0-5,-6-9-4,6 9 1,0 0-3,0 0 0,6-13 0,-6 13-1,16-8-1,-5 4 0,2-4-1,3 0 1,1-4-1,1 4-1,0-3 1,4 1-1,-1-2 1,1-1-1,-3 2 0,3 3 0,-4-1 1,-2 1-1,-5 1 0,1 2 0,-4 1 1,-8 4-1,10-4 0,-10 4-2,0 0-1,0 0-7,0 0-11,-6-4-9,6 4-27,-9 0-20</inkml:trace>
  <inkml:trace contextRef="#ctx0" brushRef="#br0" timeOffset="3883.765">-1715-3586 74,'0'0'38,"1"9"-13,-1-9-11,0 0-5,6 7-4,-6-7-2,0 0-1,8 10 1,-8-10-1,0 0 1,9 6 0,-9-6 1,12 15 0,-3-5-1,-1 2 0,5 2-1,-3 2 1,5 3-1,1 0-1,1 1-1,-2-1 1,3 0 0,-1 0-1,0 1 1,-2-2-1,1 1 0,-3-3 0,0-5 0,-3 1-1,-10-12-2,13 14-7,-13-14-11,0 0-12,-4-8-26,-6-5-17</inkml:trace>
  <inkml:trace contextRef="#ctx0" brushRef="#br0" timeOffset="4468.5857">-1585-3758 90,'0'0'50,"0"0"-24,-6 3-17,6-3-1,-3-7-3,3 7-2,-4-18 0,4 7-1,-1-3 0,1-1-1,0-1 0,0-3 0,0-3 0,0 4 0,-1-3-1,0 0 0,0 3 1,-1 1-1,1 0 1,0 7-1,1 3 0,0 7 0,0-10-2,0 10 0,0 0-5,0 0-12,0 0-11,8 10-25,-8-10-20</inkml:trace>
  <inkml:trace contextRef="#ctx0" brushRef="#br0" timeOffset="4853.2802">-1481-3757 88,'0'0'52,"0"0"-22,-7-5-21,7 5-2,-5-22-1,1 8-4,2-3 0,1 0 0,-1 1 0,2 1-1,-2 1 0,2 0 0,-1-1 0,0 1 0,0-1 0,2 3-1,-2 0 0,1 0 0,-1 4 0,-1-3-3,2 11-4,0-9-13,0 9-11,0 0-24,0 0-22</inkml:trace>
  <inkml:trace contextRef="#ctx0" brushRef="#br0" timeOffset="5481.3555">-1808-4378 100,'-9'-1'49,"9"1"-20,0 0-19,0 0-3,0 0-2,0 0-2,6 0 0,-6 0-1,17 0 0,-7 4 0,6 1-1,2 0 1,0 3-1,6 4 0,3 1 0,5-1 0,0 2-1,0-1 1,-1 0-1,1-3 2,-1 0-2,-6-4 1,-4-3-1,-5 2 0,-2-5 0,-6 1-1,-8-1-3,0 0-6,0 0-10,0-6-7,-8 3-20,0-4-32</inkml:trace>
  <inkml:trace contextRef="#ctx0" brushRef="#br0" timeOffset="6021.9688">-1582-4356 83,'0'0'52,"-9"7"-18,9-7-20,-9-7-9,9 7 1,-8-19-3,5 4-1,-2-1-1,4-2 1,-5 1-1,4 0 0,1 3 0,-2 1 0,3-2 0,0 7-1,4-3 1,-4 11-1,14-7 1,-3 4 0,1 2 0,3 2 0,0 3-1,3 1 1,1 1-1,0 4 1,-2 1 0,-1 1-1,-2-1 0,-1 1 1,-3 2-1,-3 1 0,-3 1 1,0 1-1,-2 0 0,-1 1 1,-1 1-1,0-2 0,0 0 0,-2-2 0,1-2-1,-2-2 0,3 0-5,0-11-12,0 0-5,0 0-17,-10-3-29</inkml:trace>
  <inkml:trace contextRef="#ctx0" brushRef="#br0" timeOffset="55722.1764">-1808-4849 33,'0'0'32,"0"0"-5,0 0-7,0 0-6,0 0-6,0 0-2,-4 0-1,4 0 0,0 0 0,-3-12-2,3 12 1,0-15 0,0 5-1,0-1-1,0-3 0,0 2 0,0-3-1,3 2 0,-2-2 0,1 1-1,-1 2 0,4 0 0,-2 3 0,3 1 1,-6 8-1,9-10 0,-9 10 0,9 0 0,-9 0 1,9 11-1,-7-1 0,2 2 0,-2 0 0,0 5 0,2-3 1,-2 1-1,-1-1 0,1-1 0,1-3 0,-1 0 0,0-1 1,-2-9-1,1 12 0,-1-12 0,0 0 1,0 0-1,0 0 0,0 0 0,0 0 0,8 0 0,-8 0 0,4-9 0,-4 9 0,5-9 0,-5 9 0,13-12 0,-4 7 1,0 0-1,-1 1 0,0 2 0,1-1 0,-9 3 1,16-2 0,-16 2-1,12 2 0,-12-2 1,14 10-1,-14-10 1,9 13-1,-9-13-1,6 12-1,-6-12-1,2 8-3,-2-8-6,0 0-18,0 0-21,-9 10-9</inkml:trace>
  <inkml:trace contextRef="#ctx0" brushRef="#br0" timeOffset="57705.5636">-1666-4849 0,'0'0'3,"0"0"-3,0-10 2,0 10-2,0 0 3,3-9-1,-3 9 6,0 0-1,0 0 1,0 0-1,8-3 1,-8 3-3,0 0 2,9-1-5,-9 1 1,0 0-1,8-3 0,-8 3 1,0 0-1,0 0 5,0 0 0,0 0-3,0 0 4,6-8-2,-6 8 2,0 0-3,0 0-1,0 0-1,0 0 0,0 0-1,0 0-1,8 0 1,-8 0-1,0 0 1,0 0-2,7-7 0,-7 7 1,0 0-1,0 0 0,3-8 0,-3 8-3,0 0-3,0 0-9,14 0-25,-14 0-6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82 252 13,'-6'0'25,"6"0"-6,-5-5-2,5 5-3,-6-12-4,6 12-4,-4-16 0,2 7-2,1-2 0,-2-2-1,2-1 0,-2-2-1,2 0 1,-3-5-1,1 3-1,1-1 1,-3 2-1,-1 0-1,1 1 2,-1 4-1,2 0 2,4 12 1,-10-9 0,10 9-1,0 0 2,-4 12 0,4-1-1,0 0 0,1 4-1,3-2-1,0 2 0,1-3-1,-1 1 1,3-2-2,0-2 0,2 3 0,-1-5 0,1 2 0,1-2 0,0 2 0,-1-1 0,1 0 0,-2 0 0,-1 1 0,-2 0 0,-1-2 0,0 2 1,-2 0-1,0 0 0,-2-9 0,0 14 0,0-14 0,0 10 0,0-10 0,0 8 0,0-8 0,0 0 0,-6 6 0,6-6 0,0 0 0,-10 7 0,10-7 0,0 0 1,-5 10-1,5-10 0,-1 11-1,1-11 2,0 11 0,0-11 0,-4 8 1,4-8 0,0 0 0,0 0-1,0 0 1,0 0 0,0 0-1,0 0 0,0 0-1,0 0 0,0 0 0,3-5 1,-3 5-1,10-14 0,-3 5 1,-1-1-1,3-3 0,-3-1 0,4-1-2,-2-2-2,4 0-8,-2 3-9,-2 0-11,2 1-22,-6 1-12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99 39 18,'0'0'20,"0"0"-1,7-12-2,-7 12-1,0 0-2,10-11 0,-10 11-4,0 0-3,14-8 0,-14 8-3,10-5 1,-10 5-3,15-3 1,-9 3 0,3 0-1,-1 1 1,-8-1-1,15 5 1,-15-5-1,13 10 0,-13-10 0,9 11 0,-9-11 0,4 12 0,-4-12 1,3 11-2,-3-11 0,1 12 1,-1-12 0,0 12-1,0-12 0,-1 12 1,-3-3-1,4-9 0,-11 15 0,3-7 1,1 1-1,-3-2-1,1 2 2,0 0-2,-1-2 1,-1 1-1,2 0 2,0-2-2,0 1 0,-1 0 1,1 0-1,0 0 1,-2 1-1,1-1 1,1 0-1,-1-2 0,1 2 0,1-3 1,0 1-1,8-5 1,-13 9-1,13-9 0,-10 5 0,10-5 0,0 0 0,0 0 1,0 0-1,0 0 0,0 0 0,0 0 0,6-2 0,-6 2 0,12-4 1,-12 4-2,11-2 2,-11 2-1,10-1 0,-10 1-1,11 0 1,-11 0 1,13 4-1,-13-4 0,9 7 1,-9-7-1,10 13 1,-10-13 0,14 8 0,-5-4-1,0 0 0,1 0 1,1-2-1,2 1-2,-4-3-8,2 1-9,0 1-4,-2-1-17,-9-1-28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445 6087,'0'0,"0"0,0 0,0 0,0 0,0 0,0 0,0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-3 806 15,'0'0'42,"0"0"-11,-1-5-3,1 5-10,0-7-4,0 7-5,3-13-2,-2 5-1,-1 8 0,6-18-1,-1 9-2,-1-3 1,1-1-2,2-4 0,1-3 0,-2-3-1,3-2 0,-1-6 0,2 4 0,-1-2 0,0-2-1,1 2 1,-1 0 0,1 1-1,-1 0 1,0 3-1,1-3 0,-1 1-1,0 0 0,0 1 1,-1 1 0,-2 1-1,2 0 1,-2 4-1,0-1 1,0 3 1,-2 2-1,0 1 0,-2 1 0,1 1 0,0 1 0,-1 0 1,1 2-1,0 3 0,-1-3 0,-1 0 0,-1 10 0,4-13 1,-4 13-1,3-7 0,-3 7 0,0 0 1,0 0-1,0 0 0,0 0 1,6 5-1,-6-5 0,4 12 0,-4-12 0,4 13 1,-4-13 0,5 14-1,-5-14 0,6 13 1,-3-3-1,1-1 0,0 2 1,1 1-1,0 3 1,0-2-1,1 0 1,0 2 0,-1 0 0,1 0-1,1 2 1,-1-1-1,0 1 1,1 3-1,-2-1 1,1-1 0,0 0-1,0 0 1,1 0-1,-3-3 1,3 5-1,-1-4 0,-1 2 0,3 2 0,-3-3 0,1 4 0,0 0 0,-1 1 0,1 1 0,-1 0 0,1 0 0,-3-2 0,3 3 0,0-2 0,-2-2 1,1-5-2,-1-2 1,1-3 0,-2-1 0,-3-9 0,6 8 0,-6-8 0,0 0 0,0 0-1,7-10-3,-7 10-9,4-10-8,-3 0-9,-2 2-26,-4-4-21</inkml:trace>
  <inkml:trace contextRef="#ctx0" brushRef="#br0" timeOffset="657.8217">155 363 25,'0'0'56,"0"0"-11,-9 6-27,9-6-5,0 0-5,0 0-3,0 0 0,8 0-1,-8 0-1,12 0 1,-4 0-2,2 0 1,2 0 0,1 0-1,-3 0-1,4 0 1,-2 0-1,2 0 1,-2 0-1,0 0-1,-1 0 1,-2-2 0,0 0-1,0 0 1,-9 2-1,13 0 0,-13 0-1,10 0-1,-10 0-4,0 0-11,0 0-11,9 7-18,-9-7-22</inkml:trace>
  <inkml:trace contextRef="#ctx0" brushRef="#br0" timeOffset="1451.8246">697 331 65,'0'0'58,"-8"-5"-30,8 5-10,0 0-6,0 0-5,0 0-1,0 0-2,0 0-1,0 0-1,8 0 1,-8 0-2,11-2 0,-11 2 1,16-5-2,-7 2 1,0 0 0,2 0-1,0 3 0,-1-3 1,-1 1 0,-1 2-1,0 0 1,1-2-1,-9 2 0,14 0 0,-14 0 1,11 0-1,-11 0 0,13 2 0,-13-2 0,9 0 0,-9 0 1,9 0-2,-9 0 1,8 0 0,-8 0-2,8-2-3,-8 2-9,0 0-9,0 0-11,0 0-28,0 0-14</inkml:trace>
  <inkml:trace contextRef="#ctx0" brushRef="#br0" timeOffset="2738.7063">751 481 25,'0'0'49,"0"0"-19,0 0-8,-8-1-8,8 1-5,0 0-2,0 0-1,0 0 0,0 0-1,0 0 0,0 0-1,-3-9 0,3 9-2,0 0 0,0 0 0,0 0-1,0 0 0,-8 0-1,8 0 2,0 0-2,0 0 1,0 0-1,0 0 1,0 0 0,0 0 0,0 0-1,0 0 1,0 0 0,0 0 0,0 0 1,0 0-2,0 0 1,0 8 0,0-8 0,8 4 1,-8-4-2,11 0 1,-11 0-1,13 0 1,-13 0-1,12 1 0,-12-1 0,13 0 0,-13 0 0,11-1 1,-11 1-1,10-2 0,-10 2 0,8-2 0,-8 2 0,8-1 0,-8 1 0,0 0 0,12 0 0,-12 0 0,0 0 0,10-2 0,-10 2 0,0 0 0,9-1 0,-9 1 0,0 0 0,11-2 0,-11 2 0,0 0 1,10 0-2,-10 0 2,0 0-1,10-2-1,-10 2 1,0 0 0,9-6 1,-9 6-2,8-3 1,-8 3 0,0 0 0,10-6 0,-10 6 0,0 0 0,9-1 0,-9 1 0,0 0 0,0 0 0,0 0 0,0 0 0,8 1 0,-8-1 0,0 0 0,0 0 0,0 0 0,0 0 0,0 0 0,0 0 0,0 0-1,0 0-2,4 9-4,-4-9-12,0 0-8,0 0-23,0 0-21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6:08.96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 96 10,'0'-12'20,"0"12"3,3-10-7,-3 10 0,3-10-5,-3 10-3,6-7 2,-6 7-5,8-6 0,-8 6 3,9-9-2,-9 9 0,14-11-1,-5 6-1,2 0 1,-5-4-1,8 5-1,-6 0 1,1 1-3,1 3 0,-3 0 0,3 3 0,-5 4 0,3 3 0,-2-3-1,0 5 0,0 0 0,-1-1 1,1-1-1,1 2 1,-1-3 0,2-2-1,0 2 1,-1-4 0,-2 2 0,6-2 0,-7 5 0,-4-10 0,11 10-1,-11-10 1,5 14-1,-5-14 1,4 13-1,-4-4 0,0-2 1,0-7 0,-3 11-1,3-11 0,-3 10 1,3-10 0,-6 12-1,6-12 1,-6 8-1,6-8 1,-3 10-1,3-10 0,-6 10 0,6-10 0,-5 8 1,5-8-1,-5 8 0,5-8 0,-7 8 1,7-8-1,-8 9 0,8-9 0,-11 5 0,5-4 0,-1 4 0,-1-3 0,-1 2 0,3-2 1,-3 3-1,2-3 1,0 1-1,-1 0 0,0-3 1,1 1-1,-1 1 0,0 0 1,4-1-1,-7 0 1,7 2-1,-4-2 0,0 1 1,1 1-1,-1-1 0,0 0 0,2 0 0,6-2 0,-14 2-1,14-2 1,-6 2 0,6-2-1,0 0-1,-7 2-2,7-2-1,0 0-5,-7 5-16,7-5-15,-6 6-24</inkml:trace>
  <inkml:trace contextRef="#ctx0" brushRef="#br0" timeOffset="1">34 51 48,'0'0'33,"-9"12"-4,6-4-10,-2 3-7,4-1-3,-6 4-2,7-2-2,-1 5-1,1 0-1,-2 1 0,1 4 0,-2-3-1,0 3-1,-2 1 1,4 1-1,-2-2-1,-4 2 0,3-1 0,1 3 0,-3-4 1,3 1 0,-2-1 0,2 0-1,-3 2 1,3-4 0,-2 3-1,2-3 1,-3 0-1,1-5 0,4 4 0,-2-6 0,0 2 0,0-5 0,1 1 0,-1 1 0,3-6 0,0 1 0,0-7 0,0 12 0,0-12 0,0 0 0,0 6 0,0-6-1,0 0-1,0 0-1,0 0-4,0-2-14,0 2-16,5-14-22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8:56.195"/>
    </inkml:context>
    <inkml:brush xml:id="br0">
      <inkml:brushProperty name="width" value="0.07938" units="cm"/>
      <inkml:brushProperty name="height" value="0.07938" units="cm"/>
      <inkml:brushProperty name="color" value="#EA157A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6 0,0-2 0,-2 0 1,3-1-1,0 2 1,-1-3 0,2-2-1,-1 2 1,1-4 0,-3 2 0,5-2 0,-5 5 0,-5-10 0,11 10-1,-11-10 1,4 15-1,-4-15 1,5 12-1,-5-3 0,0-2 1,0-7 0,-3 12-1,3-12 0,-3 9 1,3-9 0,-6 12-1,6-12 1,-7 8-1,7-8 1,-3 10-1,3-10 0,-6 11 0,6-11 0,-4 8 1,4-8-1,-5 7 0,5-7 0,-7 8 1,7-8-1,-8 9 0,8-9 0,-11 5 0,5-3 0,-1 2 0,-1-1 0,-1 0 0,3 0 1,-4 2-1,4-4 1,-1 3-1,-1-2 0,1-1 1,-1 0-1,0 0 0,1 1 1,2 0-1,-6-1 1,7 1-1,-4 0 0,1 0 1,-1 0-1,0 1 0,1-2 0,1 1 0,6-2 0,-14 3-1,14-3 1,-6 1 0,6-1-1,0 0-1,-8 2-2,8-2-1,0 0-5,-6 6-16,6-6-15,-6 6-24</inkml:trace>
  <inkml:trace contextRef="#ctx0" brushRef="#br0" timeOffset="1">34 51 48,'0'0'33,"-10"12"-4,7-4-10,-1 3-7,2 0-3,-4 2-2,6 0-2,-1 4-1,1-1-1,-2 3 0,1 3 0,-2-4-1,-1 5-1,0 0 1,2 0-1,-1 0-1,-3 0 0,2 1 0,1 1 0,-3-2 1,2-1 0,0 1 0,1-1-1,-3 2 1,3-4 0,-2 3-1,2-3 1,-3 0-1,1-5 0,4 3 0,-2-4 0,0 1 0,0-5 0,1 1 0,-1 1 0,3-6 0,0 1 0,0-7 0,0 12 0,0-12 0,0 0 0,0 6 0,0-6-1,0 0-1,0 0-1,0 0-4,0-2-14,0 2-16,5-14-22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45.3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0 172,'3'6'24,"-3"-6"-4,0 19-14,-8-9-2,8 4-1,-2 2-2,-1-1 1,3 0-1,-2 2-1,2-4 0,0-13-2,0 15-2,0-15-9,0 0-7,0-5-5,0-5-20,0-7-31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0:59:21.25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1057-1217 126,'-12'0'34,"1"3"-12,2 6-17,1-6-3,8-3-1,-4 15-7,4-15-14,0 11-12,2-2-17,-2-9-16</inkml:trace>
  <inkml:trace contextRef="#ctx0" brushRef="#br0" timeOffset="1">1088-994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1300-1120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-1">261-1225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-5">2666-1293 124,'-10'-1'38,"1"-3"-14,0 0-13,9 4-4,0 0-1,0 0-3,5-4 1,9 4-2,0-1 1,9 1-1,1 0-1,3 0 0,1 0-1,0-3 1,0 0-1,-4 2 0,-1-3 0,-6-2-2,-1 6-1,-7-7-5,0 7-10,-9 0-6,0 0-14,0 0-31</inkml:trace>
  <inkml:trace contextRef="#ctx0" brushRef="#br0" timeOffset="-4">2811-1304 137,'0'0'32,"0"0"-10,7 1-16,-7-1 0,7 12-2,-7-3-1,2 7-1,0 1 0,-2 0 0,0 1-2,0 0 1,0-3-1,0-3-1,0-1 0,0-11-2,0 8-4,0-8-12,0 0-5,0-10-17,-2-1-27</inkml:trace>
  <inkml:trace contextRef="#ctx0" brushRef="#br0" timeOffset="-3">3290-1241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-2">3074-1222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-11">160 12 28,'0'0'51,"0"0"-26,0 0-1,0 0-6,0 0-6,-7-1-3,7 1-2,0 0-3,-7-10 1,7 10-2,-11-1-1,11 1 0,-14 0 0,4 1-2,-1 2 2,1 3-2,-1-3 2,-1 3-2,-2 2 1,5 0-1,-3 3 1,1-2-1,4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-10">411 312 137,'0'0'32,"0"6"-10,0-6-17,-7 10-2,7-10-1,-8 10-1,8-10-1,-9 8-1,9-8-4,0 0-11,0 0-11,0 0-20,0-7-21</inkml:trace>
  <inkml:trace contextRef="#ctx0" brushRef="#br0" timeOffset="-9">474 131 153,'0'0'29,"-3"10"-11,3-10-12,23-4-2,-1-3-1,8 2-1,-2-1 0,5 3-1,-3 0-2,0 1 0,0 4-4,-11 1-9,0 3-8,-7 3-12,-1 3-31,-6-3-11</inkml:trace>
  <inkml:trace contextRef="#ctx0" brushRef="#br0" timeOffset="-8">602-186 149,'-9'0'27,"9"0"-7,-8 9-16,6 5-1,0-2-1,2 4 0,-3 5 0,3 2-1,3 3 1,1 2-1,-1 5 0,4 1 0,-2 2-1,2 1 1,-1-3-1,1 1 1,0-4-1,-2 2 0,0-6 0,0-3 0,1-2 0,-1-4 0,-2-2 0,3-4 0,-3-1 0,-3-11-1,11 13 1,-11-13 0,15 3-2,-6-5-1,2 1-4,-1-8-11,0 1-7,4-2-20,-5 3-28</inkml:trace>
  <inkml:trace contextRef="#ctx0" brushRef="#br0" timeOffset="-7">948 375 164,'-8'10'26,"8"-10"-5,-21 7-17,21-7-1,-13 8-1,13-8-4,-1 10-2,1-10-14,0 0-5,0 0-15,0 0-32</inkml:trace>
  <inkml:trace contextRef="#ctx0" brushRef="#br0" timeOffset="3">1849-223 100,'0'0'35,"0"0"-12,0 0-11,0 0-3,-3-2-2,3 2-3,-6 9 0,6 2-1,-3 3-1,-2 2-1,-2 6 1,3 6-1,-5 2 1,2 4-2,-3 7 1,1-2-1,-1 4 0,1-1 1,-2 1-1,3-5 0,-3-2 0,2-1 0,-3-5 0,7-1 0,-4-8 0,2 1 0,0-1 0,-1-5 0,6 0-1,-7-4 1,6 1-1,-4-4-2,5-1-3,2-8-13,-12 5-10,12-5-25,0 0-15</inkml:trace>
  <inkml:trace contextRef="#ctx0" brushRef="#br0" timeOffset="4">1749 286 128,'0'0'37,"0"0"-14,0 0-16,9 1-3,2-1 0,6 0-1,2-1-1,8 0-1,-3-1-1,-1 0-2,3 2-10,-3-1-10,-7-1-11,-4 2-28,-3-5-18</inkml:trace>
  <inkml:trace contextRef="#ctx0" brushRef="#br0" timeOffset="5">1865-209 119,'0'0'38,"-9"8"-14,2 2-19,7 1 0,-2 5 0,2 2-3,2 5 1,7-3-1,-2 2 1,3 6-1,-1-4 0,2 6 0,-3 3-1,3-2 0,1 2 0,-3 0 0,0 1 0,-4 0-1,2-2 0,0-3 0,-4-3 0,3 0 0,-5-4 0,3-4 0,1-1 0,-3-2 0,3-4-1,-5-11 0,9 14-3,-9-14-5,0 0-11,9 0-10,-9 0-24,0-6-24</inkml:trace>
  <inkml:trace contextRef="#ctx0" brushRef="#br0" timeOffset="6">2213-2 15,'0'0'61,"0"0"-5,0 0-33,0-9-7,0 9-4,10 0-4,1 5-2,-2 1-1,3 6-1,4-1-2,-1 4 1,1 2-2,2 5 1,-3-3-1,6 4 0,-3-1 0,-1-2 0,-3 0-1,4-2 1,-6-2-1,4-2 0,-2 0 1,-4-5-1,1-1 0,-2 1 0,-1-2 0,-8-7 0,11 9 0,-11-9-1,0 0-2,0 0-6,0 0-11,0 6-6,0-6-21,-12 0-32</inkml:trace>
  <inkml:trace contextRef="#ctx0" brushRef="#br0" timeOffset="7">2523-15 69,'0'0'55,"0"0"-19,0-9-24,0 9-3,0 0-1,-9 6-3,9-6-2,-9 14 0,6-5 0,-3 5-1,-1 1 0,4 6-1,-6 1 1,2 1 0,2 3-1,-4 2 0,-1 1 0,-3 1 0,1-4-1,-2 1 1,2-2-1,-4 0 0,-1-3 1,1-3-1,4 0 0,1-6 0,1-2 0,3-1-2,7-10-2,-9 8-13,9-8-7,0 0-15,7-14-28</inkml:trace>
  <inkml:trace contextRef="#ctx0" brushRef="#br0" timeOffset="8">2844 277 102,'0'0'48,"0"9"-20,0-9-20,9 1-2,2 3-1,1-2-2,2 1 0,2-1-1,1 1 0,1 0-1,-4 4-1,3-2 1,-1 0 0,-2 2-1,-2 0 0,0 1 0,-1-2 0,-4 0-1,-7-6-1,17 13-8,-17-13-12,9 14-9,-9-14-28,0 0-18</inkml:trace>
  <inkml:trace contextRef="#ctx0" brushRef="#br0" timeOffset="9">2942-11 53,'7'-10'30,"-7"10"-1,6-13-12,-6 13-4,7-13-2,-7 13-2,8-6-2,-8 6 1,0 0-2,9-5-1,-9 5-1,0 0 0,0 0-1,-5 3-1,5-3 0,-7 14-1,-4-4 0,6 3 0,-5-2-1,1 6 1,-3-7-1,6 4 0,-6-1 1,7-2-1,-2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10">3422-284 60,'0'0'40,"0"0"-6,0 0-13,0 0-7,0 0-5,0 0-3,0 0 0,0 3-3,0-3 0,1 15 0,-1-5-2,6 3 2,-1 1-2,-3 1 1,-2 8-1,3-2 0,-1 3-1,1 3 2,3 2-2,-3 0 1,1 2-1,-3 2 0,5-2 0,-6 0 1,3 0-1,-1 0 0,-2-1 0,0 0 1,0 0-1,0-3 0,0-5 0,-2-2 0,-1-1 0,1-4 0,2 0 0,-4-4 0,4-5 0,0-6-1,4 10 1,-4-10-2,10 3-5,-10-3-10,7-3-9,-7 3-18,9-11-29</inkml:trace>
  <inkml:trace contextRef="#ctx0" brushRef="#br0" timeOffset="11">3492 85 65,'0'0'56,"0"-10"-20,0 10-24,1-14-2,-1 14-3,13-11-3,-6 8-2,3 1 0,1-1 0,1-1-1,2 4 0,-4 0 0,4 0 0,2 0 1,-4 7-1,-3-2 0,5 3 0,-5 0 0,1 7 0,-5-3 0,2 6 1,-3-2-2,-1 4 1,1-6 0,-4 6 0,2-6 0,-2 3 0,0-5 0,0 1 0,0 1-1,0-5 0,-2 2 1,2 3-1,-4-8 1,3 3-1,-3 0 1,2-1-1,-5-1 0,2 1 2,0 2-2,5-10 1,-16 13-1,2-6 0,6 0 1,-5 3-1,-2-4 0,2-3 0,1 2-1,-5-3-3,4 2-6,1-1-10,2-3-8,-3-3-19,8-4-34</inkml:trace>
</inkml:ink>
</file>

<file path=ppt/ink/ink481.xml><?xml version="1.0" encoding="utf-8"?>
<inkml:ink xmlns:inkml="http://www.w3.org/2003/InkML">
  <inkml:definitions/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30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31 20,'0'0'54,"-7"6"-22,7-6-10,0 0-8,0 0-5,0 0-1,6 6-1,-6-6-2,12-1-1,-4-3 1,3 1-1,0-2-2,4 0 0,0 1 0,2 0 0,-1 0-1,2 1 0,0 1-1,-1-1 1,0 0 0,-1 3-1,0-2 0,-5 2 0,0 2 0,-2-4-2,1 2-4,-10 0-13,0 0-13,0 0-26,0 0-13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12 9 13,'0'0'25,"0"-11"-1,0 11 2,0 0-2,0 0-4,0 0-4,0 0-4,0 0-3,0 0-3,0 0 0,-8 8-2,8 5-1,0-2-1,0 5 0,0 2 0,0 2-1,0-1 0,1 3 0,0-1-1,2-2 1,-3 0-1,1-1 1,0-6-1,-1 1-1,1-4 0,-1-9-2,0 0-3,0 0-7,-6-1-14,6 1-23,-6-17-18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11 68 28,'-11'1'57,"11"-1"-8,0 0-34,0 0-5,-3-5-2,3 5-2,0 0-2,7-11 0,1 9 0,1-2-1,4 1-1,2 0 1,0-3-1,2 2-1,3-2 0,-1 0 1,3-1-1,-4 4-1,0-2 0,-2 1 1,0 4-2,-4 0 0,-1 0-2,-1 0-10,-10 0-12,10 0-17,-10 0-24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75 25,'0'0'44,"0"0"-19,0 0-3,0 0-7,-7-8-2,7 8-2,0-13-3,0 13-1,7-9-1,-7 9-1,15-13-2,-5 7 1,-1 1-2,5-1 0,-4 0 0,6 3 0,1 0-1,0 1 0,0 2 0,-1 0-1,2 2 0,-2 0-1,-1 5-3,-5-5-8,0 0-13,2 3-16,-12-5-27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45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16 171,'-2'-16'25,"2"16"-6,0 0-12,0 0-3,0 10-1,0-10-1,0 17-1,0-6-2,2 0-2,8 13-6,-5-10-10,7 5-4,-7-3-14,10 2-31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268 170 25,'0'0'28,"0"0"-2,4-8-5,-4 8-3,0 0-7,7-9 0,-7 9-3,6-13-3,-3 6 1,-3 7-2,6-18-1,-3 7 0,1 1 0,-3 2-1,0-3 0,-1 2 0,0-2 0,-2 2 0,-5 1 0,-2 0-1,-4-1 1,0 2-1,-3 0 1,-1 2-2,-5 4 1,3 0 0,-2 0-1,0 3 1,2 6 0,1 3-1,-1 1 2,5 5-2,-1-1 1,3 6 1,0-1-1,3 0 0,1 2 0,1 0-1,3-1 1,2-1 0,-1 2 0,3-5 0,0 1 0,4-2-1,4-1 1,0-4 0,2-2 0,2-3-1,2-4 0,1-2 1,0-1-1,0-2 0,2-3 0,-1-5 0,0-2 0,0 0 0,0-1-1,-1-5 1,-2 1 0,2-2-1,-6-1 0,5 0 2,-5-1-1,-1 2 0,1 0 0,-5 1 0,1 3 0,-1 2 0,-2 3 0,-2 10 0,2-9 1,-2 9-1,0 0 0,0 0 0,-8 7 0,2 4 0,1 1 0,-1 3 0,0-1 0,3 1 0,-1 1 0,3 2 1,1-2-1,-1 1 0,4 1 1,3-2 0,1 0 0,3-5 0,1 0-1,2-6 0,3-4 1,-2 0-1,1-7 0,0-3-1,0-1 0,-2 0-1,-1 1-1,-6-2-8,3 5-9,-9 6-12,0 0-24,0 0-21</inkml:trace>
  <inkml:trace contextRef="#ctx0" brushRef="#br0" timeOffset="837.9835">537 202 50,'-3'10'54,"3"-10"-10,0 0-31,0 0-3,0 0-2,0 0-3,0 0-1,0 0 0,6-9-2,-6 9 0,12-15 0,-5 5-1,2-1 0,-2-2 0,1-1 0,0 1 0,-1 3-1,-2-3 0,-1 4 1,-4 9-1,0 0 0,0 0 1,0 0-1,-5 15 0,-3-1 1,3 6 0,-3 3-1,0 0 1,0 0 1,2 0-1,1 0 0,1-1 0,1-2 1,1-2-2,2-4 1,-2-2 0,1-1-1,0-2 0,1-9 0,-4 12 0,4-12 0,0 0 0,-11 7 0,11-7 0,-12 4 0,2-4 0,10 0 0,-15 4 0,15-4 0,-13 5 0,13-5-1,-8 3 1,8-3 0,0 0 0,0 0 0,0 0 0,0 0 0,0 0 0,0 0 0,6-1 1,-6 1-1,18-4 0,-8 1 1,3 0-1,0 0 0,4 1 0,-3-1 0,3 3 1,-1-2-1,0 2 0,-1 0-1,-3 0 0,4 2-6,-8 1-10,-8-3-7,9 7-16,-9-7-34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-2524-4801 146,'0'-11'31,"0"-1"-10,0-5-14,8 4-2,-1-5-2,3 3 0,-1-2-1,2 6-1,3-3 0,-3 8 1,0 2-1,0 4 0,-1 3-1,-1 6 1,-5 7 0,1 0 0,-6 3-1,1 0 0,-3-2 1,-2 0-1,-2 0 1,3-4-1,-1-1 0,-1-4 1,6-8-1,0 11 0,0-11 0,6 6 0,-6-6 0,14 6 0,-4-3 0,0 2 0,1 1 0,2 0 0,-3 2 0,1 3 0,-1-2 0,-1 4 0,-4-1 0,-2 0 1,-3 0 0,-2 0-1,-8 1 0,-4-2 1,-3-1-1,-3-3 0,1 1 0,-2-4 0,4 0-1,0-4-2,8 3-8,-1-4-8,10 1-5,-9-15-17,7 1-33</inkml:trace>
  <inkml:trace contextRef="#ctx0" brushRef="#br0" timeOffset="-614.3548">-2854-5017 0,'0'0'40,"0"0"-13,2-9-11,-2 9-3,4-12 1,-4 12-1,3-14-1,-3 14 2,3-12-3,-3 12-2,0-7-1,0 7-2,0-10-1,0 10 0,0-7-1,0 7-2,-3-9 1,3 9-2,-1-14 1,1 14-1,-5-14 0,5 14 0,-6-11 0,6 11 0,-15-10 0,7 5 0,-1 3 0,0 2-1,-5-2 1,4 2 0,-3 2-1,1 6 1,2 0-1,-2 3 1,-1 3-1,5 2 1,-1 5-1,1 0 0,1 6 0,3 0 1,-1 4-1,1 1 0,1-1 1,2 1-1,1-3 0,0-2 2,4-5-2,2-2 1,1-7-1,3-3 0,1-6 0,0 0 0,0-4 1,1-3-1,1-5 0,-1-5 0,1-3 0,0-3 0,0-4 1,0-1-1,-3-8 0,1 5 0,-1-5 0,-3 3 0,0 2 0,-3 6 0,-2 1 0,-1 5 0,-1 3 1,0 12-1,-4-7 0,4 7 0,-4 5 0,3 5 0,-2 5 1,2 5-1,1 2 0,0 5 0,1 1 0,4 2 1,1 0-1,2-3 0,1 2 0,3-5 1,2-3-1,2-2 0,1-5 1,1-1-1,1-4 0,0-2-1,0-1 1,-2-6-3,1 0-5,-5-3-10,1 0-5,-3-6-12,-1 1-31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96 88,'0'0'41,"8"-10"-14,-8 10-11,2-12-7,-2 12-1,1-10-3,-1 10-1,1-12-1,-1 12-1,0-10 0,0 10 0,-3-10-1,3 10 0,-12-11 0,3 6 1,0-1-2,-2 3 1,-3-1 1,1 1-2,-3 3 2,0 1-2,0 6 1,-1 3 0,1 2-1,1 4 1,0 2-1,3 4 2,0 1-2,3 3 0,2-1 0,1 1 0,1 2 0,5-3 0,0-1 0,0-4 0,5-1 0,-1-3 0,3-4 0,1-1 0,1-6 0,3 0 1,-1-5-1,3-1 0,0-8 0,1 1 0,2-7 0,0-3 0,3-2 1,-4-2-2,2-3 2,-1-1-2,0-2 1,-4 3 1,-3 3-1,-2 3 0,-2 2 1,-2 7-1,-4 10 1,0 0-1,0 0 1,-3 8-1,1 3 1,1 3-1,0 4 0,1 1 0,1 4 0,2-4 0,5 1 0,0 1 0,1-4 1,0 1-1,2-2 0,-1-3 0,0-4 0,-1-2 0,0-5 0,0-2-1,-1 2-1,-8-2-1,18-7-10,-18 7-8,16-14-8,-10 3-25,-6 11-32</inkml:trace>
  <inkml:trace contextRef="#ctx0" brushRef="#br0" timeOffset="655.224">458 319 48,'1'-9'68,"-1"9"-25,0-16-24,0 16-7,3-14-3,-3 14-3,10-8-2,-1 3-1,-9 5-1,17-7-1,-6 5 0,-1 0-1,0 2 0,-1 1 0,0 5 1,-9-6-1,12 14 0,-7-3 0,-3-1 0,1 5 1,-3-5-1,0 6 1,-3-1-1,-2 1 0,-2 0 1,-1-2-1,-2 0 0,-1-2 2,-2 5-2,3-6 0,-3-1 1,3-1-1,1-2 0,2 2 1,7-9-1,-9 12 0,9-12 0,0 0 1,0 0-1,0 0 0,0 0 0,7 2 0,-7-2 0,15 0 0,-7-1 1,2 1-1,-1 0 0,3 0 0,-2 5 0,1 0 0,-1 1 0,0-1 0,2 1 0,-2-5 0,-1 5-2,-1-6-6,6 6-11,-4 0-7,-1 4-16,-9-10-37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8 3,'0'0'22,"0"0"1,0 0-4,0 0-1,0 0-5,-8-10 1,8 10-7,0 0 0,0 0-1,0 0 0,0 0 0,0 0-1,0 0-1,0 0 1,0 0-2,0 0 1,0 0-1,0 0-1,0 0 0,0 0 1,9 7-2,-9-7 1,11 8 0,-11-8-1,16 9 1,-16-9-1,16 11 1,-8-5 0,2 2-1,0-1 0,4 2 1,-2 0-1,0 1 0,2-2 1,-1 2-1,0-3 0,-2-2 0,-2-1-1,-9-4 1,14 2-1,-14-2 0,0 0-1,0-8-4,0 8-5,0 0-14,-14-3-15,14 3-22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-2 179 40,'0'0'36,"0"0"-2,1-8-9,-1 8-8,5-10-4,-5 10-4,10-9-2,0 5-2,-1-3 1,6 1-3,-2 0 0,7 2-1,-2-4 0,2-1 0,3 0-1,-2 0 0,1-1-1,-1 0 1,-1 1-1,-2-3 1,-1 3-1,-1-1 1,-3 2 0,-1 2-1,-3 0 0,-9 6 1,13-9-1,-13 9 0,0 0 1,8-5-1,-8 5-1,0 0 0,0 0-4,0 0-8,0 0-9,-2 5-11,2-5-28,-10 11-12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84 0 55,'0'0'49,"0"0"-8,0 0-25,0 0-4,0 0-5,0 0-1,0 6 0,0-6-2,-3 14-1,-2-3 0,2 1 0,-2 3-1,1 1-1,-3-3 0,0 5 0,1-3 0,-1-2-1,0-1 0,1-2 0,6-10-1,-14 12-3,14-12-3,0 0-9,-9 0-8,9 0-16,-2-14-22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0-9,5 7-7,-5-7-1,2 16-3,0-5-2,4 5 0,-2-4-1,3 5-1,-1-2 1,4 2-2,-2 1 1,1 0-1,0-2 0,0 0 0,-2 1 0,0 1 0,0-1-1,-2-1 1,1-1-1,1-1 1,-3 1-1,1-3 0,-1-2 0,1-1 0,-5-9 2,6 13-4,-6-13 4,0 0-4,4 8 1,-4-8-2,0 0-11,0 0-6,0 0-7,0-4-22,0 4-24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71 57 3,'0'0'20,"0"0"0,0 0-1,0 0 0,0 0-4,0 0-1,0-6-3,0 6-1,0 0-3,-7-12-1,7 12 0,-10-5-1,10 5 0,-12-1 1,12 1-3,-12 0 2,12 0-2,-10 10 1,10-10-2,-9 13 1,5-5-2,0 0 0,2 0 1,0 2 0,2 1-1,0 0 0,0 2 0,4 1 0,1 3 0,3 0-1,4 3 1,-1 0 0,6 1-1,1-4 1,3 2-1,1-6 2,3-1-2,0-8 1,2-3-1,-2-3 0,-2-8 1,-4-4 0,-3-5-1,-7-2 0,-5-1 1,-3-4-1,-6 0 0,-7 1 0,-3 1 0,-4-1 0,-1 2 0,-2 3 0,0 2 0,2 4 0,4 6 0,2 3 0,5 3 0,9 2 0,-10 5 0,10 3 0,2 1 0,4 3 0,5 1 1,3-3-1,6 1 0,1-4 1,5 0 0,0-1 0,3-5 0,-2 0 0,-1-3 0,-3-2 0,-2-4 0,-6-3-1,-1 1 1,-5 0-1,-3 1-1,1 0-1,-6 1-3,-1 8-7,0 0-10,0 0-12,0 0-27,4-8-18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96 135 92,'3'10'49,"-3"-10"-20,0 0-16,0 0-8,0 0-2,-6-14 1,2 4-2,-1-3 0,-1 1-1,-2-1 0,-2-3 0,-1 0-1,-1 3 1,1 2 0,2 0 0,0 3 0,9 8 0,-8-9 1,8 9 0,1 4-1,8 6 1,1-2-1,6 4 1,-1-2-1,3 3 0,1-4-1,4 3 1,-3-2 1,1 0-2,-2-2 1,-2 1-1,-1-2 0,-2 1 0,-4 0 1,-3 1-1,-7-9 0,3 17 0,-3-7 0,-2 1 0,-4 1-1,-1-1 2,2 0-1,0 1-1,0-4 1,5-8 0,0 0 0,0 11 0,0-11 0,5-1 0,-5 1 0,17-16 0,-8 4 1,-1-2-1,2-2 0,-1-3 1,0-3-1,0 0 0,-2 2 0,0-1 0,0 6-1,-5-3-4,-2 18-4,8-14-9,-8 14-8,0 0-17,0 0-32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 0 102,'-6'10'44,"6"-10"-17,0 0-21,4 10-1,-4-10 0,15 5-1,-15-5 0,18 12-1,-9-5 0,0 7 0,0 2-1,0 3 0,1 1 0,0 5-1,1 0 1,-2 2-1,0-2-1,0 0 0,0-3 1,-1-4-1,-3-2 0,-1-1-1,1-5 1,-5-10-3,5 15-3,-5-15-10,0 0-7,-1-6-16,-1-5-25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48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252 234 124,'0'0'39,"10"-9"-15,-3-6-17,8 0 0,-5-4-2,6-1-1,-4-4-2,2 1 1,-10-2-1,2 5-1,-3 0 0,-3 3 2,-4 4-2,-4 4 1,-4 5-1,-2 5 1,-3 8 0,1 4 0,-1 10-1,-3 5 1,-1 2 0,2 9-1,1 7 0,3 5 0,0 6 0,-1 3 0,4 3 0,3 0 0,-3-3 0,3-1-1,1-2 1,-3-3 0,7-8 0,-2 1-1,-2-7 1,4-1-1,-3-6 0,3-3 1,-2-6-1,-2-5 0,5-3 0,-1-10-1,4-6-1,-11 0-3,11 0-10,-2-21-7,1-3-3,-4-6-15,2-4-38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46.0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45 144,'0'0'32,"9"-3"-10,-9 3-13,0 0-3,5 14-2,5 2-1,-8-3 0,1 9-1,-1-2-1,3 2 1,-2 1-2,1-5 1,-4-4 0,0-1-1,0-13 1,5 10 0,-5-10-1,0 0 0,15-14 1,-8 1-1,3-5 0,2-2 0,0-7 1,3 7-2,-3-6 2,3 5-1,-1-1 0,1 6 0,2 4 0,-5 3 0,-2 1 0,5 8 0,-6 0 0,3 4 0,-12-4 0,22 23 0,-12-15 0,5 4 1,-5 8-1,2-7 1,-3 2-1,1 4 0,0-4 1,-3 6-1,1 2 0,-1-5 1,-2 3-1,0-4 0,-3 8-1,3-12 1,0 6-2,-5-19-1,10 25-11,-10-13-7,4 0-4,-4-12-18,15 8-38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4 254 55,'0'0'57,"0"0"-17,0 0-23,-4-10-5,4 10-3,0-9-3,0 9-1,0-12-2,4 3 0,0-2-1,2-2-1,-1-4 0,2 2 0,-1-4 0,3 0 0,-2-1 0,3 1-1,-4 3 0,1-1 1,-1 1-1,1 4 0,-4 1 0,-3 11 0,7-10-1,-7 10 0,0 0-3,0 0-6,0 7-10,0 2-9,-2 4-22,1 4-21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4 202 144,'0'7'30,"0"-7"-10,0 0-17,-4 10-1,4-10 1,0-10-2,0 3 1,5-4-1,-3-1 1,3 0 0,-2-1-1,3-1 0,-1-2 0,1 3 1,-3-3-1,3 3 0,1-4-1,-4 3 1,3 0-1,-4 3 1,2 1-1,-2 0 0,-2 10-1,3-12-1,-3 12-5,0 0-10,0 0-6,10 4-15,-10-4-26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36 72,'0'0'51,"0"0"-21,-8 0-17,8 0-4,0 0-1,0 0-3,0 0 1,9 0-2,-9 0 0,15 0-1,-15 0-1,16 7 1,-7-2-2,1 3 1,3-2 0,0 5-1,2 0 0,2 2 0,5 3 0,-1 0 0,3 1 1,3-1-1,-1 3-1,4-3 1,-3 0-1,-2 0 0,-1-4 1,-3-2-1,-4-2 0,-2-2 0,-6-3 1,-9-3-1,9 2 0,-9-2 0,0 0 0,-8-10 0,0 4 0,-2-3 0,-2-1 0,-1 0 0,-2-3-1,2 1 1,-3-2 0,5-1 0,0 2 0,-1-1-1,5 0 1,1 2 0,2 1 0,3 0 0,0 3 0,0-2 0,1 2 0,0-1 0,-1-2 0,5 2 0,0 1 0,0-1 0,4 1 0,-8 8 0,13-13 0,-13 13 0,15-1 1,-6-1-1,-1 2 0,1 0 0,-9 0 0,14 1 0,-14-1 0,17 6 1,-9-3-1,-8-3 0,16 8 0,-7-4 0,1-2 0,-3 2 0,-7-4 0,14 5-1,-14-5 1,10 5 1,-10-5-1,0 0 0,10 5 0,-10-5 0,0 0 0,8 9 0,-8-9 0,6 8 0,-6-8 0,5 8 0,-5-8 0,4 10 0,-4-10 0,3 9 0,-3-9 0,1 12 1,-1-12-1,1 16 0,0-8 0,-1-8 0,1 18 0,-1-10 0,0 1 1,0 2-1,-2-1 0,-3-3 0,5-7 0,-11 18 0,5-10-2,-2-2-4,3 4-11,-3-4-4,0 0-10,-1 1-28,-3-6-28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9 285 30,'0'0'13,"0"0"-1,-10 8 2,10-8-2,0 0-1,0 0-3,0 0 4,0 0-1,-1-5-2,1 5 3,0 0-4,0 0 0,0 0-2,0-12-1,0 12-1,5-12-1,1 4 0,-3-3 0,5-3-2,0-3 1,-1-3-1,0 0 0,0-2 0,0-1 0,-1 0 0,0-1 0,0 6 0,-3-1-1,1 5 2,-2 1-2,0 5 1,-2 8-1,2-12 1,-2 12 0,0 0-2,0 0-2,0 0-8,5 8-12,-5-8-14,3 14-25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290 192 13,'0'0'25,"0"0"-1,0 0-3,0 0-2,0 0-2,0 0-5,0 0-3,0 0-3,0 0 0,0 0-1,0 0-2,5-5 1,-5 5-1,4-12 0,-4 12 0,7-17-1,-7 17 1,7-18 0,-5 8 0,-1-2-1,3 0 0,-4 0 0,0 0 0,-2-1 0,-1 0 1,-5 1-1,4 0 0,-5 2 0,1 3 0,-3 0 0,1 4-1,-1 1 1,-2 1-1,0 0-1,-1 1 1,-1 5-1,2 2 1,-4 2-1,0-1 0,0 3 1,-1 2-1,0 5 0,1 2 0,1 1 1,1 1-1,0 2 0,2 0 0,4 2 0,1-3 0,3-1 0,5-5 1,0-2-1,4-2 0,5-3 0,0-2 1,4-4-1,1-1 0,0-3 0,1 0 0,0-1 0,1-5 1,-1-1-1,0-1 0,1-2 0,0-1-1,0-1 1,0 0 0,-2-2 0,-1-1 0,2-1 0,-4 1-1,0 1 1,-5 1 0,0 3 1,-6 10-2,7-13 1,-7 13 0,0 0 1,0 0-1,-8 14 0,2-3 0,1 4 0,-1 2 0,1 1 0,0 2 0,1 2 0,0-4 0,3 2 0,-2-1 0,3 0 0,0-2 0,0-2 0,0-3 0,1-2 0,-1-10-2,8 10-4,-8-10-9,13-1-7,-13 1-10,15-16-25,-8 6-18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44 23 79,'0'0'47,"9"-11"-23,-9 11-8,13-7-6,-3 4-3,-10 3-2,17-3-1,-17 3 0,17 2-1,-17-2-2,17 16 1,-10-4-1,-3 2 1,-1 2-1,-2-1 0,-1 0 0,0 1 1,-6-5-1,0 4 0,-4-5 0,1 1-1,-1-2 1,-2 0-1,0-2 1,-1-1-1,1-1 0,1 1 0,0-5 0,3 1 1,8-2-1,-14 4 0,14-4 0,-9 0 0,9 0 1,0 0-1,0 0 0,0 0 0,0 0 0,0-6 0,0 6 0,10-4 0,-1 1 1,1 1-1,3 2 0,1 0 0,-3 0 1,2 8-1,0-3 1,0 1-1,-3 3 2,1 2-2,-1-2 1,1 0-1,0 0 1,-1-1-1,0-1-1,1-6-3,8 3-9,-7-4-7,1-4-6,-3-4-18,0-1-32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15 48,'0'0'48,"-8"-9"-10,8 9-16,0 0-8,0 0-3,0 0-4,6-5-1,4 5-1,4 0-2,3 0 0,4 5-1,3-3-1,2 3 1,2-1-1,0 1 0,-3 0 0,0 0-1,-5-1 0,-4 0-3,1 5-7,-5-5-8,-4 2-8,-8-6-16,8 9-27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279-1 104,'0'0'42,"-10"0"-19,1 6-11,-5 0-3,2 10-3,-6-3 0,2 6-2,-5-1 0,2 3-2,-2-3 1,1 5-1,-1-3-1,1-1 0,1 1-1,3-6 1,1 1-1,2-4 2,3-1-2,0-5-2,10-5-1,0 0-9,0 0-7,0 0-7,2-9-18,0 0-29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5-1,0-5-1,0 0-1,0 0-1,10 10 1,-10-10-1,13 8 0,-13-8 1,16 10-1,-8-6 1,2 2-2,0-1 1,1 1 0,-2-1-1,3 1 0,-2 0 0,0-1-1,0-1 1,0 1 0,1-1-1,0-1 0,-2 1 0,-1-1 0,-8-3 0,13 6 1,-13-6-1,0 0 0,6 9-1,-6-9-2,0 0-5,0 10-12,0-10-11,0 0-22,0 0-10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7 10,'0'0'28,"0"0"-4,0 0-1,0 0-4,0 0-2,0 0-6,0 0-1,0 0-2,0 0-1,0 0-1,0 0-1,0 0-2,0-6 1,0 6-1,0 0 0,10 0-1,-10 0 0,13 0-1,-13 0 1,14 3 0,-14-3-1,15 10 0,-5-4 1,-3-1-2,-7-5 2,16 13-2,-16-13 1,18 8 1,-18-8-2,16 9 1,-8-8 0,1 1 0,-1 1-1,2-1 0,-2 1 1,0-1-1,-8-2 0,14 5-1,-14-5 2,12 4-1,-12-4-1,7 3 0,-7-3-2,0 0-3,10 0-11,-10 0-10,0 0-21,0 0-14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49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613 73 43,'12'-14'47,"-12"14"-14,0 0-11,0 0-7,12-5-3,-12 5-3,0 0-1,0 0-1,0 0-1,0 0-1,0 0 0,0-13-2,0 13-1,0 0 0,-12-11 1,0 7-1,2-4-1,-9 2 1,-1 2-1,-4 0 0,-3 4 0,-2-1 0,-3-2 0,-5 3 0,3 0-1,-7 0 1,9 0-1,-7 3 0,8-2 0,-1 3 1,3 0-1,2 0 0,3 6 1,4-6-1,3 1 0,5-3 1,0 4-1,12-6 0,-13 4 0,13-4 0,0 0 0,0 0 0,0 16 0,0-16 0,22 18 0,-7-9 0,9 4 0,1 6 0,2-3 0,2 0 0,2 7 0,-6-6 0,-1 6 0,-9-6 0,4 5-1,-11-2 1,-4-2 0,-4 5 0,0-7 0,-7 8 0,-5-5 0,-5 7 0,-3-4 0,-4 3 1,-3-1-1,0 7 0,1-9 0,-1 3 0,0-6 0,0 4 0,5-8 0,3 0 0,7-2 0,-3-5 0,15-8 0,-10 15 0,10-15-1,0 0 1,8 15 0,4-9 0,5 2 0,5-5 1,2 1-1,5 2 0,3-2 0,5-1 0,-1-1 0,6-2 0,-1 0 0,-2 0 0,0 0 1,-3 0-1,6-2 0,-10 2 0,-1-3 0,-6 1 1,-1 2-1,-7-4 0,-2 4 1,-15 0-1,14-4-1,-14 4-1,0 0-5,0 0-11,0 0-4,10-9-8,-10 9-30,0-20-30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219 0 13,'0'0'25,"0"0"-1,0 0 2,0 0-4,-6 9-3,6-9-4,-6 10-3,6-10-4,-9 15-1,4-7-1,0 4-2,1 0 0,-1 3-1,-3 2 0,4 0-1,-4 1 0,2 2-1,0 1 0,0-1-1,1 0 1,-3-1 0,3 1-1,1 1 0,-2-1 1,1-1-1,0 0 1,0-2 0,-2 3-1,3-2 1,-1-2 0,-1 2 0,1-1 0,0 0-1,-1-1 0,1 0 1,-2 2-1,-1-1 0,1 0 0,-1-2 0,3-3 0,-2 1 1,0-3-1,3-3 0,4-7 0,-7 9-1,7-9 0,0 0-1,0 0-5,0 0-9,0 0-9,2-9-15,3-1-21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46 27 18,'0'0'51,"0"0"-2,0 0-25,0 0-7,0 0-7,0 0-1,4-8-4,-4 8-1,14-10-1,-4 8 0,0-3 0,3 4-2,-2 0 0,2 1 0,0 0 0,-1 1-1,-2 1 2,2 4-2,-3-2 1,0 0 0,-9-4-1,15 15 1,-8-7-1,-7-8 1,11 16-1,-5-7 0,-2 2 1,-1 0-1,0-2 0,-1 4 1,-1-2-1,0 3 1,-1-3 0,0 4-1,0-3 0,0 1 1,-3 1-1,-1-3 0,-1 0 0,0 1 1,0-2-1,-2-1 1,7-9-1,-11 15 0,11-15 1,-14 16 0,6-11 0,8-5-1,-16 12 1,7-8-1,-1 1 1,-2-3-1,-1 2 1,1-3-1,-2 1 0,0-2 1,1 2-1,-2-2 0,1 1 0,3-1 0,1 0 0,10 0 0,-13 0-1,13 0-1,0 0-7,-1-9-9,1 9-5,7-14-15,2 5-26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-1737-2628 25,'0'0'23,"0"0"-6,0 0-6,0 0 1,0 0-6,-5-8 2,5 8 0,-9-11 0,9 11 0,-10-12-2,10 12 3,-9-7-1,9 7-1,-10 0 0,10 0 0,-8 3-1,8-3 0,-6 15-1,6-15-1,-7 18 0,3-9-1,4 5-1,-2-2 1,2 4-1,-1-1-1,4 0 0,1 1 0,1 1 0,1 1 0,3-2 0,0 4 0,3-1 0,1-2-1,1 0 0,4-2 1,0-1-1,3-2 1,1-2-2,-2-6 2,1 0-2,-1-4 1,-3 0 0,-4-6 0,-2-4 1,-5-3-1,-2-2 0,-4-2 0,0-4 0,-10 0 1,-2-2-1,0-3 0,-5 0 0,0 2 0,-3-3 0,1 1-1,0 0 1,-2 5 0,2 1 0,2 3 0,1 7 0,5 0 0,0 5 1,11 5-1,-12-2 0,12 2 0,0 4 1,0-4-1,6 12 0,-6-12 0,15 15 0,-2-11 0,1 3 1,3 1-1,3-5 0,3 1 0,1 1 0,1-5 0,0 0 0,-3 0 0,-1-4 1,-3-6-1,-1-2 0,-7 0 0,2-3 0,-8 3 0,-3-3-2,4 4-2,-5-2-12,-1 4-6,1 9-12,0 0-31,-12-11-11</inkml:trace>
  <inkml:trace contextRef="#ctx0" brushRef="#br0" timeOffset="941.7241">-1579-2937 28,'0'0'48,"0"0"-22,0 0 0,0 0-12,-11 0-4,11 0-1,-5-14-1,5 14-1,-7-16-1,6 8-1,-4-3-2,5 2 1,0-1-2,0 10 0,6-10 0,-6 10-2,16-8 2,-6 9-2,0 0 1,4 5-1,-4 1 1,1 0-1,0 2 0,0-1 0,-11-8 0,12 12-1,-12-12 1,9 5 0,-9-5 0,0 0 1,9-6-1,-9 6 1,12-9-1,-12 9 0,12-13 1,-4 9 0,-8 4 0,16-6 0,-7 6 0,0 0 0,0 2 0,-1 5 0,-1 4 0,0 2 0,-4 3-1,1 1 0,-3 2 1,-1-2-2,0 0 0,-5-1-1,2-1-10,-6-7-8,-2-3-10,-2-5-24,-3 0-24</inkml:trace>
  <inkml:trace contextRef="#ctx0" brushRef="#br0" timeOffset="1551.4417">-1865-3018 48,'0'0'52,"0"0"-12,0 0-24,0 0-4,0 0-6,0 0-2,5 8-1,-5-8 0,13 5-2,-5-3 1,1 2 0,3 0-1,-2-1 0,1 3 0,0-2 0,-1-2-1,-1 1-2,-9-3-3,11 0-13,-11 0-12,0 0-18,0 0-17</inkml:trace>
  <inkml:trace contextRef="#ctx0" brushRef="#br0" timeOffset="1835.3007">-1890-2932 79,'-6'8'53,"6"-8"-25,0 0-16,-5-10-1,4-4-6,1 0 0,0-6-1,3-1-1,-1-6-1,2 0 0,-3 0-1,1 2 0,1 4-1,-1-2-2,3 9-5,-3 0-13,2 4-8,-4 10-23,8-9-19</inkml:trace>
  <inkml:trace contextRef="#ctx0" brushRef="#br0" timeOffset="3040.1234">-1748-3327 48,'-9'0'46,"9"0"-11,0 0-14,0 0-6,0 0-5,-6-9-4,6 9 1,0 0-3,0 0 0,6-13 0,-6 13-1,16-8-1,-5 4 0,2-4-1,3 0 1,1-4-1,1 4-1,0-3 1,4 1-1,-1-2 1,1-1-1,-3 2 0,3 3 0,-4-1 1,-2 1-1,-5 1 0,1 2 0,-4 1 1,-8 4-1,10-4 0,-10 4-2,0 0-1,0 0-7,0 0-11,-6-4-9,6 4-27,-9 0-20</inkml:trace>
  <inkml:trace contextRef="#ctx0" brushRef="#br0" timeOffset="3883.765">-1715-3586 74,'0'0'38,"1"9"-13,-1-9-11,0 0-5,6 7-4,-6-7-2,0 0-1,8 10 1,-8-10-1,0 0 1,9 6 0,-9-6 1,12 15 0,-3-5-1,-1 2 0,5 2-1,-3 2 1,5 3-1,1 0-1,1 1-1,-2-1 1,3 0 0,-1 0-1,0 1 1,-2-2-1,1 1 0,-3-3 0,0-5 0,-3 1-1,-10-12-2,13 14-7,-13-14-11,0 0-12,-4-8-26,-6-5-17</inkml:trace>
  <inkml:trace contextRef="#ctx0" brushRef="#br0" timeOffset="4468.5857">-1585-3758 90,'0'0'50,"0"0"-24,-6 3-17,6-3-1,-3-7-3,3 7-2,-4-18 0,4 7-1,-1-3 0,1-1-1,0-1 0,0-3 0,0-3 0,0 4 0,-1-3-1,0 0 0,0 3 1,-1 1-1,1 0 1,0 7-1,1 3 0,0 7 0,0-10-2,0 10 0,0 0-5,0 0-12,0 0-11,8 10-25,-8-10-20</inkml:trace>
  <inkml:trace contextRef="#ctx0" brushRef="#br0" timeOffset="4853.2802">-1481-3757 88,'0'0'52,"0"0"-22,-7-5-21,7 5-2,-5-22-1,1 8-4,2-3 0,1 0 0,-1 1 0,2 1-1,-2 1 0,2 0 0,-1-1 0,0 1 0,0-1 0,2 3-1,-2 0 0,1 0 0,-1 4 0,-1-3-3,2 11-4,0-9-13,0 9-11,0 0-24,0 0-22</inkml:trace>
  <inkml:trace contextRef="#ctx0" brushRef="#br0" timeOffset="5481.3555">-1808-4378 100,'-9'-1'49,"9"1"-20,0 0-19,0 0-3,0 0-2,0 0-2,6 0 0,-6 0-1,17 0 0,-7 4 0,6 1-1,2 0 1,0 3-1,6 4 0,3 1 0,5-1 0,0 2-1,0-1 1,-1 0-1,1-3 2,-1 0-2,-6-4 1,-4-3-1,-5 2 0,-2-5 0,-6 1-1,-8-1-3,0 0-6,0 0-10,0-6-7,-8 3-20,0-4-32</inkml:trace>
  <inkml:trace contextRef="#ctx0" brushRef="#br0" timeOffset="6021.9688">-1582-4356 83,'0'0'52,"-9"7"-18,9-7-20,-9-7-9,9 7 1,-8-19-3,5 4-1,-2-1-1,4-2 1,-5 1-1,4 0 0,1 3 0,-2 1 0,3-2 0,0 7-1,4-3 1,-4 11-1,14-7 1,-3 4 0,1 2 0,3 2 0,0 3-1,3 1 1,1 1-1,0 4 1,-2 1 0,-1 1-1,-2-1 0,-1 1 1,-3 2-1,-3 1 0,-3 1 1,0 1-1,-2 0 0,-1 1 1,-1 1-1,0-2 0,0 0 0,-2-2 0,1-2-1,-2-2 0,3 0-5,0-11-12,0 0-5,0 0-17,-10-3-29</inkml:trace>
  <inkml:trace contextRef="#ctx0" brushRef="#br0" timeOffset="55722.1764">-1808-4849 33,'0'0'32,"0"0"-5,0 0-7,0 0-6,0 0-6,0 0-2,-4 0-1,4 0 0,0 0 0,-3-12-2,3 12 1,0-15 0,0 5-1,0-1-1,0-3 0,0 2 0,0-3-1,3 2 0,-2-2 0,1 1-1,-1 2 0,4 0 0,-2 3 0,3 1 1,-6 8-1,9-10 0,-9 10 0,9 0 0,-9 0 1,9 11-1,-7-1 0,2 2 0,-2 0 0,0 5 0,2-3 1,-2 1-1,-1-1 0,1-1 0,1-3 0,-1 0 0,0-1 1,-2-9-1,1 12 0,-1-12 0,0 0 1,0 0-1,0 0 0,0 0 0,0 0 0,8 0 0,-8 0 0,4-9 0,-4 9 0,5-9 0,-5 9 0,13-12 0,-4 7 1,0 0-1,-1 1 0,0 2 0,1-1 0,-9 3 1,16-2 0,-16 2-1,12 2 0,-12-2 1,14 10-1,-14-10 1,9 13-1,-9-13-1,6 12-1,-6-12-1,2 8-3,-2-8-6,0 0-18,0 0-21,-9 10-9</inkml:trace>
  <inkml:trace contextRef="#ctx0" brushRef="#br0" timeOffset="57705.5636">-1666-4849 0,'0'0'3,"0"0"-3,0-10 2,0 10-2,0 0 3,3-9-1,-3 9 6,0 0-1,0 0 1,0 0-1,8-3 1,-8 3-3,0 0 2,9-1-5,-9 1 1,0 0-1,8-3 0,-8 3 1,0 0-1,0 0 5,0 0 0,0 0-3,0 0 4,6-8-2,-6 8 2,0 0-3,0 0-1,0 0-1,0 0 0,0 0-1,0 0-1,8 0 1,-8 0-1,0 0 1,0 0-2,7-7 0,-7 7 1,0 0-1,0 0 0,3-8 0,-3 8-3,0 0-3,0 0-9,14 0-25,-14 0-6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82 252 13,'-6'0'25,"6"0"-6,-5-5-2,5 5-3,-6-12-4,6 12-4,-4-16 0,2 7-2,1-2 0,-2-2-1,2-1 0,-2-2-1,2 0 1,-3-5-1,1 3-1,1-1 1,-3 2-1,-1 0-1,1 1 2,-1 4-1,2 0 2,4 12 1,-10-9 0,10 9-1,0 0 2,-4 12 0,4-1-1,0 0 0,1 4-1,3-2-1,0 2 0,1-3-1,-1 1 1,3-2-2,0-2 0,2 3 0,-1-5 0,1 2 0,1-2 0,0 2 0,-1-1 0,1 0 0,-2 0 0,-1 1 0,-2 0 0,-1-2 0,0 2 1,-2 0-1,0 0 0,-2-9 0,0 14 0,0-14 0,0 10 0,0-10 0,0 8 0,0-8 0,0 0 0,-6 6 0,6-6 0,0 0 0,-10 7 0,10-7 0,0 0 1,-5 10-1,5-10 0,-1 11-1,1-11 2,0 11 0,0-11 0,-4 8 1,4-8 0,0 0 0,0 0-1,0 0 1,0 0 0,0 0-1,0 0 0,0 0-1,0 0 0,0 0 0,3-5 1,-3 5-1,10-14 0,-3 5 1,-1-1-1,3-3 0,-3-1 0,4-1-2,-2-2-2,4 0-8,-2 3-9,-2 0-11,2 1-22,-6 1-12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99 39 18,'0'0'20,"0"0"-1,7-12-2,-7 12-1,0 0-2,10-11 0,-10 11-4,0 0-3,14-8 0,-14 8-3,10-5 1,-10 5-3,15-3 1,-9 3 0,3 0-1,-1 1 1,-8-1-1,15 5 1,-15-5-1,13 10 0,-13-10 0,9 11 0,-9-11 0,4 12 0,-4-12 1,3 11-2,-3-11 0,1 12 1,-1-12 0,0 12-1,0-12 0,-1 12 1,-3-3-1,4-9 0,-11 15 0,3-7 1,1 1-1,-3-2-1,1 2 2,0 0-2,-1-2 1,-1 1-1,2 0 2,0-2-2,0 1 0,-1 0 1,1 0-1,0 0 1,-2 1-1,1-1 1,1 0-1,-1-2 0,1 2 0,1-3 1,0 1-1,8-5 1,-13 9-1,13-9 0,-10 5 0,10-5 0,0 0 0,0 0 1,0 0-1,0 0 0,0 0 0,0 0 0,6-2 0,-6 2 0,12-4 1,-12 4-2,11-2 2,-11 2-1,10-1 0,-10 1-1,11 0 1,-11 0 1,13 4-1,-13-4 0,9 7 1,-9-7-1,10 13 1,-10-13 0,14 8 0,-5-4-1,0 0 0,1 0 1,1-2-1,2 1-2,-4-3-8,2 1-9,0 1-4,-2-1-17,-9-1-28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445 6087,'0'0,"0"0,0 0,0 0,0 0,0 0,0 0,0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-3 806 15,'0'0'42,"0"0"-11,-1-5-3,1 5-10,0-7-4,0 7-5,3-13-2,-2 5-1,-1 8 0,6-18-1,-1 9-2,-1-3 1,1-1-2,2-4 0,1-3 0,-2-3-1,3-2 0,-1-6 0,2 4 0,-1-2 0,0-2-1,1 2 1,-1 0 0,1 1-1,-1 0 1,0 3-1,1-3 0,-1 1-1,0 0 0,0 1 1,-1 1 0,-2 1-1,2 0 1,-2 4-1,0-1 1,0 3 1,-2 2-1,0 1 0,-2 1 0,1 1 0,0 1 0,-1 0 1,1 2-1,0 3 0,-1-3 0,-1 0 0,-1 10 0,4-13 1,-4 13-1,3-7 0,-3 7 0,0 0 1,0 0-1,0 0 0,0 0 1,6 5-1,-6-5 0,4 12 0,-4-12 0,4 13 1,-4-13 0,5 14-1,-5-14 0,6 13 1,-3-3-1,1-1 0,0 2 1,1 1-1,0 3 1,0-2-1,1 0 1,0 2 0,-1 0 0,1 0-1,1 2 1,-1-1-1,0 1 1,1 3-1,-2-1 1,1-1 0,0 0-1,0 0 1,1 0-1,-3-3 1,3 5-1,-1-4 0,-1 2 0,3 2 0,-3-3 0,1 4 0,0 0 0,-1 1 0,1 1 0,-1 0 0,1 0 0,-3-2 0,3 3 0,0-2 0,-2-2 1,1-5-2,-1-2 1,1-3 0,-2-1 0,-3-9 0,6 8 0,-6-8 0,0 0 0,0 0-1,7-10-3,-7 10-9,4-10-8,-3 0-9,-2 2-26,-4-4-21</inkml:trace>
  <inkml:trace contextRef="#ctx0" brushRef="#br0" timeOffset="657.8217">155 363 25,'0'0'56,"0"0"-11,-9 6-27,9-6-5,0 0-5,0 0-3,0 0 0,8 0-1,-8 0-1,12 0 1,-4 0-2,2 0 1,2 0 0,1 0-1,-3 0-1,4 0 1,-2 0-1,2 0 1,-2 0-1,0 0-1,-1 0 1,-2-2 0,0 0-1,0 0 1,-9 2-1,13 0 0,-13 0-1,10 0-1,-10 0-4,0 0-11,0 0-11,9 7-18,-9-7-22</inkml:trace>
  <inkml:trace contextRef="#ctx0" brushRef="#br0" timeOffset="1451.8246">697 331 65,'0'0'58,"-8"-5"-30,8 5-10,0 0-6,0 0-5,0 0-1,0 0-2,0 0-1,0 0-1,8 0 1,-8 0-2,11-2 0,-11 2 1,16-5-2,-7 2 1,0 0 0,2 0-1,0 3 0,-1-3 1,-1 1 0,-1 2-1,0 0 1,1-2-1,-9 2 0,14 0 0,-14 0 1,11 0-1,-11 0 0,13 2 0,-13-2 0,9 0 0,-9 0 1,9 0-2,-9 0 1,8 0 0,-8 0-2,8-2-3,-8 2-9,0 0-9,0 0-11,0 0-28,0 0-14</inkml:trace>
  <inkml:trace contextRef="#ctx0" brushRef="#br0" timeOffset="2738.7063">751 481 25,'0'0'49,"0"0"-19,0 0-8,-8-1-8,8 1-5,0 0-2,0 0-1,0 0 0,0 0-1,0 0 0,0 0-1,-3-9 0,3 9-2,0 0 0,0 0 0,0 0-1,0 0 0,-8 0-1,8 0 2,0 0-2,0 0 1,0 0-1,0 0 1,0 0 0,0 0 0,0 0-1,0 0 1,0 0 0,0 0 0,0 0 1,0 0-2,0 0 1,0 8 0,0-8 0,8 4 1,-8-4-2,11 0 1,-11 0-1,13 0 1,-13 0-1,12 1 0,-12-1 0,13 0 0,-13 0 0,11-1 1,-11 1-1,10-2 0,-10 2 0,8-2 0,-8 2 0,8-1 0,-8 1 0,0 0 0,12 0 0,-12 0 0,0 0 0,10-2 0,-10 2 0,0 0 0,9-1 0,-9 1 0,0 0 0,11-2 0,-11 2 0,0 0 1,10 0-2,-10 0 2,0 0-1,10-2-1,-10 2 1,0 0 0,9-6 1,-9 6-2,8-3 1,-8 3 0,0 0 0,10-6 0,-10 6 0,0 0 0,9-1 0,-9 1 0,0 0 0,0 0 0,0 0 0,0 0 0,8 1 0,-8-1 0,0 0 0,0 0 0,0 0 0,0 0 0,0 0 0,0 0 0,0 0-1,0 0-2,4 9-4,-4-9-12,0 0-8,0 0-23,0 0-21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6:21.11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5 0,0 0 0,-2-1 1,3-2-1,0 4 1,-1-4 0,2-2-1,-1 2 1,1-4 0,-3 2 0,5-2 0,-5 4 0,-5-9 0,11 11-1,-11-11 1,4 14-1,-4-14 1,5 13-1,-5-5 0,0 0 1,0-8 0,-3 11-1,3-11 0,-3 10 1,3-10 0,-6 12-1,6-12 1,-7 8-1,7-8 1,-3 9-1,3-9 0,-6 11 0,6-11 0,-4 8 1,4-8-1,-5 7 0,5-7 0,-7 9 1,7-9-1,-8 8 0,8-8 0,-11 6 0,5-5 0,-1 4 0,-1-3 0,-1 2 0,3-2 1,-4 3-1,4-4 1,-1 3-1,-1-2 0,1-1 1,-1 0-1,0 0 0,1 2 1,2-2-1,-6 0 1,7 1-1,-4 0 0,1 0 1,-1 0-1,0 1 0,1-2 0,1 1 0,6-2 0,-14 3-1,14-3 1,-6 1 0,6-1-1,0 0-1,-8 2-2,8-2-1,0 0-5,-6 6-16,6-6-15,-6 6-24</inkml:trace>
  <inkml:trace contextRef="#ctx0" brushRef="#br0" timeOffset="1">34 51 48,'0'0'33,"-10"12"-4,7-4-10,-1 2-7,2 1-3,-4 3-2,6-2-2,-1 5-1,1 0-1,-2 1 0,1 4 0,-2-3-1,-1 3-1,0 1 1,2 0-1,-1 0-1,-3 0 0,2 1 0,1 1 0,-3-2 1,2-1 0,0 0 0,1 1-1,-3 1 1,3-4 0,-2 2-1,2-1 1,-3-2-1,1-3 0,4 2 0,-2-4 0,0 0 0,0-4 0,1 1 0,-1 1 0,3-6 0,0 1 0,0-7 0,0 12 0,0-12 0,0 0 0,0 6 0,0-6-1,0 0-1,0 0-1,0 0-4,0-2-14,0 2-16,5-14-22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8:44.937"/>
    </inkml:context>
    <inkml:brush xml:id="br0">
      <inkml:brushProperty name="width" value="0.07938" units="cm"/>
      <inkml:brushProperty name="height" value="0.07938" units="cm"/>
      <inkml:brushProperty name="color" value="#EA157A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6 0,0-2 0,-2 0 1,3-1-1,0 2 1,-1-3 0,2-2-1,-1 2 1,1-4 0,-3 2 0,5-2 0,-5 5 0,-5-10 0,11 10-1,-11-10 1,4 15-1,-4-15 1,5 12-1,-5-3 0,0-2 1,0-7 0,-3 12-1,3-12 0,-3 9 1,3-9 0,-6 12-1,6-12 1,-7 8-1,7-8 1,-3 10-1,3-10 0,-6 11 0,6-11 0,-4 8 1,4-8-1,-5 7 0,5-7 0,-7 8 1,7-8-1,-8 9 0,8-9 0,-11 5 0,5-3 0,-1 2 0,-1-1 0,-1 0 0,3 0 1,-4 2-1,4-4 1,-1 3-1,-1-2 0,1-1 1,-1 0-1,0 0 0,1 1 1,2 0-1,-6-1 1,7 1-1,-4 0 0,1 0 1,-1 0-1,0 1 0,1-2 0,1 1 0,6-2 0,-14 3-1,14-3 1,-6 1 0,6-1-1,0 0-1,-8 2-2,8-2-1,0 0-5,-6 6-16,6-6-15,-6 6-24</inkml:trace>
  <inkml:trace contextRef="#ctx0" brushRef="#br0" timeOffset="1">34 51 48,'0'0'33,"-10"12"-4,7-4-10,-1 3-7,2 0-3,-4 2-2,6 0-2,-1 4-1,1-1-1,-2 3 0,1 3 0,-2-4-1,-1 5-1,0 0 1,2 0-1,-1 0-1,-3 0 0,2 1 0,1 1 0,-3-2 1,2-1 0,0 1 0,1-1-1,-3 2 1,3-4 0,-2 3-1,2-3 1,-3 0-1,1-5 0,4 3 0,-2-4 0,0 1 0,0-5 0,1 1 0,-1 1 0,3-6 0,0 1 0,0-7 0,0 12 0,0-12 0,0 0 0,0 6 0,0-6-1,0 0-1,0 0-1,0 0-4,0-2-14,0 2-16,5-14-22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4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85,'-15'2'53,"15"-2"-22,0 0-13,0 0-8,0 0-2,0 0-4,-9 0 0,9 0-2,0 0 0,0 0 0,7 6-1,-7-6-1,17 15 3,-7-5-3,2 4 1,0 2 0,0 1-1,3 3 1,2-1 0,-7 7-1,9-6 0,1 6 1,-8-7-1,7 1 0,-4 2 0,-3-6 0,3-1 0,-3-1 0,-12-14 0,17 18 0,-17-18 0,0 0 1,10 10-2,-10-10 1,0 0-1,0 0-2,0 0-3,7-8-7,-7 8-9,0-12-8,0 12-23,0-20-27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0:59:21.25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1057-1217 126,'-12'0'34,"1"3"-12,2 6-17,1-6-3,8-3-1,-4 15-7,4-15-14,0 11-12,2-2-17,-2-9-16</inkml:trace>
  <inkml:trace contextRef="#ctx0" brushRef="#br0" timeOffset="1">1088-994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1300-1120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-1">261-1225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-5">2666-1293 124,'-10'-1'38,"1"-3"-14,0 0-13,9 4-4,0 0-1,0 0-3,5-4 1,9 4-2,0-1 1,9 1-1,1 0-1,3 0 0,1 0-1,0-3 1,0 0-1,-4 2 0,-1-3 0,-6-2-2,-1 6-1,-7-7-5,0 7-10,-9 0-6,0 0-14,0 0-31</inkml:trace>
  <inkml:trace contextRef="#ctx0" brushRef="#br0" timeOffset="-4">2811-1304 137,'0'0'32,"0"0"-10,7 1-16,-7-1 0,7 12-2,-7-3-1,2 7-1,0 1 0,-2 0 0,0 1-2,0 0 1,0-3-1,0-3-1,0-1 0,0-11-2,0 8-4,0-8-12,0 0-5,0-10-17,-2-1-27</inkml:trace>
  <inkml:trace contextRef="#ctx0" brushRef="#br0" timeOffset="-3">3290-1241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-2">3074-1222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-11">160 12 28,'0'0'51,"0"0"-26,0 0-1,0 0-6,0 0-6,-7-1-3,7 1-2,0 0-3,-7-10 1,7 10-2,-11-1-1,11 1 0,-14 0 0,4 1-2,-1 2 2,1 3-2,-1-3 2,-1 3-2,-2 2 1,5 0-1,-3 3 1,1-2-1,4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-10">411 312 137,'0'0'32,"0"6"-10,0-6-17,-7 10-2,7-10-1,-8 10-1,8-10-1,-9 8-1,9-8-4,0 0-11,0 0-11,0 0-20,0-7-21</inkml:trace>
  <inkml:trace contextRef="#ctx0" brushRef="#br0" timeOffset="-9">474 131 153,'0'0'29,"-3"10"-11,3-10-12,23-4-2,-1-3-1,8 2-1,-2-1 0,5 3-1,-3 0-2,0 1 0,0 4-4,-11 1-9,0 3-8,-7 3-12,-1 3-31,-6-3-11</inkml:trace>
  <inkml:trace contextRef="#ctx0" brushRef="#br0" timeOffset="-8">602-186 149,'-9'0'27,"9"0"-7,-8 9-16,6 5-1,0-2-1,2 4 0,-3 5 0,3 2-1,3 3 1,1 2-1,-1 5 0,4 1 0,-2 2-1,2 1 1,-1-3-1,1 1 1,0-4-1,-2 2 0,0-6 0,0-3 0,1-2 0,-1-4 0,-2-2 0,3-4 0,-3-1 0,-3-11-1,11 13 1,-11-13 0,15 3-2,-6-5-1,2 1-4,-1-8-11,0 1-7,4-2-20,-5 3-28</inkml:trace>
  <inkml:trace contextRef="#ctx0" brushRef="#br0" timeOffset="-7">948 375 164,'-8'10'26,"8"-10"-5,-21 7-17,21-7-1,-13 8-1,13-8-4,-1 10-2,1-10-14,0 0-5,0 0-15,0 0-32</inkml:trace>
  <inkml:trace contextRef="#ctx0" brushRef="#br0" timeOffset="3">1849-223 100,'0'0'35,"0"0"-12,0 0-11,0 0-3,-3-2-2,3 2-3,-6 9 0,6 2-1,-3 3-1,-2 2-1,-2 6 1,3 6-1,-5 2 1,2 4-2,-3 7 1,1-2-1,-1 4 0,1-1 1,-2 1-1,3-5 0,-3-2 0,2-1 0,-3-5 0,7-1 0,-4-8 0,2 1 0,0-1 0,-1-5 0,6 0-1,-7-4 1,6 1-1,-4-4-2,5-1-3,2-8-13,-12 5-10,12-5-25,0 0-15</inkml:trace>
  <inkml:trace contextRef="#ctx0" brushRef="#br0" timeOffset="4">1749 286 128,'0'0'37,"0"0"-14,0 0-16,9 1-3,2-1 0,6 0-1,2-1-1,8 0-1,-3-1-1,-1 0-2,3 2-10,-3-1-10,-7-1-11,-4 2-28,-3-5-18</inkml:trace>
  <inkml:trace contextRef="#ctx0" brushRef="#br0" timeOffset="5">1865-209 119,'0'0'38,"-9"8"-14,2 2-19,7 1 0,-2 5 0,2 2-3,2 5 1,7-3-1,-2 2 1,3 6-1,-1-4 0,2 6 0,-3 3-1,3-2 0,1 2 0,-3 0 0,0 1 0,-4 0-1,2-2 0,0-3 0,-4-3 0,3 0 0,-5-4 0,3-4 0,1-1 0,-3-2 0,3-4-1,-5-11 0,9 14-3,-9-14-5,0 0-11,9 0-10,-9 0-24,0-6-24</inkml:trace>
  <inkml:trace contextRef="#ctx0" brushRef="#br0" timeOffset="6">2213-2 15,'0'0'61,"0"0"-5,0 0-33,0-9-7,0 9-4,10 0-4,1 5-2,-2 1-1,3 6-1,4-1-2,-1 4 1,1 2-2,2 5 1,-3-3-1,6 4 0,-3-1 0,-1-2 0,-3 0-1,4-2 1,-6-2-1,4-2 0,-2 0 1,-4-5-1,1-1 0,-2 1 0,-1-2 0,-8-7 0,11 9 0,-11-9-1,0 0-2,0 0-6,0 0-11,0 6-6,0-6-21,-12 0-32</inkml:trace>
  <inkml:trace contextRef="#ctx0" brushRef="#br0" timeOffset="7">2523-15 69,'0'0'55,"0"0"-19,0-9-24,0 9-3,0 0-1,-9 6-3,9-6-2,-9 14 0,6-5 0,-3 5-1,-1 1 0,4 6-1,-6 1 1,2 1 0,2 3-1,-4 2 0,-1 1 0,-3 1 0,1-4-1,-2 1 1,2-2-1,-4 0 0,-1-3 1,1-3-1,4 0 0,1-6 0,1-2 0,3-1-2,7-10-2,-9 8-13,9-8-7,0 0-15,7-14-28</inkml:trace>
  <inkml:trace contextRef="#ctx0" brushRef="#br0" timeOffset="8">2844 277 102,'0'0'48,"0"9"-20,0-9-20,9 1-2,2 3-1,1-2-2,2 1 0,2-1-1,1 1 0,1 0-1,-4 4-1,3-2 1,-1 0 0,-2 2-1,-2 0 0,0 1 0,-1-2 0,-4 0-1,-7-6-1,17 13-8,-17-13-12,9 14-9,-9-14-28,0 0-18</inkml:trace>
  <inkml:trace contextRef="#ctx0" brushRef="#br0" timeOffset="9">2942-11 53,'7'-10'30,"-7"10"-1,6-13-12,-6 13-4,7-13-2,-7 13-2,8-6-2,-8 6 1,0 0-2,9-5-1,-9 5-1,0 0 0,0 0-1,-5 3-1,5-3 0,-7 14-1,-4-4 0,6 3 0,-5-2-1,1 6 1,-3-7-1,6 4 0,-6-1 1,7-2-1,-2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10">3422-284 60,'0'0'40,"0"0"-6,0 0-13,0 0-7,0 0-5,0 0-3,0 0 0,0 3-3,0-3 0,1 15 0,-1-5-2,6 3 2,-1 1-2,-3 1 1,-2 8-1,3-2 0,-1 3-1,1 3 2,3 2-2,-3 0 1,1 2-1,-3 2 0,5-2 0,-6 0 1,3 0-1,-1 0 0,-2-1 0,0 0 1,0 0-1,0-3 0,0-5 0,-2-2 0,-1-1 0,1-4 0,2 0 0,-4-4 0,4-5 0,0-6-1,4 10 1,-4-10-2,10 3-5,-10-3-10,7-3-9,-7 3-18,9-11-29</inkml:trace>
  <inkml:trace contextRef="#ctx0" brushRef="#br0" timeOffset="11">3492 85 65,'0'0'56,"0"-10"-20,0 10-24,1-14-2,-1 14-3,13-11-3,-6 8-2,3 1 0,1-1 0,1-1-1,2 4 0,-4 0 0,4 0 0,2 0 1,-4 7-1,-3-2 0,5 3 0,-5 0 0,1 7 0,-5-3 0,2 6 1,-3-2-2,-1 4 1,1-6 0,-4 6 0,2-6 0,-2 3 0,0-5 0,0 1 0,0 1-1,0-5 0,-2 2 1,2 3-1,-4-8 1,3 3-1,-3 0 1,2-1-1,-5-1 0,2 1 2,0 2-2,5-10 1,-16 13-1,2-6 0,6 0 1,-5 3-1,-2-4 0,2-3 0,1 2-1,-5-3-3,4 2-6,1-1-10,2-3-8,-3-3-19,8-4-34</inkml:trace>
</inkml:ink>
</file>

<file path=ppt/ink/ink521.xml><?xml version="1.0" encoding="utf-8"?>
<inkml:ink xmlns:inkml="http://www.w3.org/2003/InkML">
  <inkml:definitions/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30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31 20,'0'0'54,"-7"6"-22,7-6-10,0 0-8,0 0-5,0 0-1,6 6-1,-6-6-2,12-1-1,-4-3 1,3 1-1,0-2-2,4 0 0,0 1 0,2 0 0,-1 0-1,2 1 0,0 1-1,-1-1 1,0 0 0,-1 3-1,0-2 0,-5 2 0,0 2 0,-2-4-2,1 2-4,-10 0-13,0 0-13,0 0-26,0 0-13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12 9 13,'0'0'25,"0"-11"-1,0 11 2,0 0-2,0 0-4,0 0-4,0 0-4,0 0-3,0 0-3,0 0 0,-8 8-2,8 5-1,0-2-1,0 5 0,0 2 0,0 2-1,0-1 0,1 3 0,0-1-1,2-2 1,-3 0-1,1-1 1,0-6-1,-1 1-1,1-4 0,-1-9-2,0 0-3,0 0-7,-6-1-14,6 1-23,-6-17-18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11 68 28,'-11'1'57,"11"-1"-8,0 0-34,0 0-5,-3-5-2,3 5-2,0 0-2,7-11 0,1 9 0,1-2-1,4 1-1,2 0 1,0-3-1,2 2-1,3-2 0,-1 0 1,3-1-1,-4 4-1,0-2 0,-2 1 1,0 4-2,-4 0 0,-1 0-2,-1 0-10,-10 0-12,10 0-17,-10 0-24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5 75 25,'0'0'44,"0"0"-19,0 0-3,0 0-7,-7-8-2,7 8-2,0-13-3,0 13-1,7-9-1,-7 9-1,15-13-2,-5 7 1,-1 1-2,5-1 0,-4 0 0,6 3 0,1 0-1,0 1 0,0 2 0,-1 0-1,2 2 0,-2 0-1,-1 5-3,-5-5-8,0 0-13,2 3-16,-12-5-27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4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182 30 85,'0'-16'50,"0"16"-17,0 0-20,-3-15-3,3 15-2,0 0-2,0 0-3,-19 0 1,19 0-1,-12 19-2,2-5 1,0 4-1,-4 1 0,6 3 1,-9 4-1,10 1 0,-10-3 0,10 4-1,-3-4 1,-2 3 0,4-5-1,-1 5 0,4-12 0,0 4 0,0-6 0,3-3-1,2-10 0,-3 12-1,3-12-3,0 0-9,0 0-6,7-4-9,-2-8-26,-5 12-22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4:49.65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0,109 18,-82-18,-17 9,8-9,-9 10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268 170 25,'0'0'28,"0"0"-2,4-8-5,-4 8-3,0 0-7,7-9 0,-7 9-3,6-13-3,-3 6 1,-3 7-2,6-18-1,-3 7 0,1 1 0,-3 2-1,0-3 0,-1 2 0,0-2 0,-2 2 0,-5 1 0,-2 0-1,-4-1 1,0 2-1,-3 0 1,-1 2-2,-5 4 1,3 0 0,-2 0-1,0 3 1,2 6 0,1 3-1,-1 1 2,5 5-2,-1-1 1,3 6 1,0-1-1,3 0 0,1 2 0,1 0-1,3-1 1,2-1 0,-1 2 0,3-5 0,0 1 0,4-2-1,4-1 1,0-4 0,2-2 0,2-3-1,2-4 0,1-2 1,0-1-1,0-2 0,2-3 0,-1-5 0,0-2 0,0 0 0,0-1-1,-1-5 1,-2 1 0,2-2-1,-6-1 0,5 0 2,-5-1-1,-1 2 0,1 0 0,-5 1 0,1 3 0,-1 2 0,-2 3 0,-2 10 0,2-9 1,-2 9-1,0 0 0,0 0 0,-8 7 0,2 4 0,1 1 0,-1 3 0,0-1 0,3 1 0,-1 1 0,3 2 1,1-2-1,-1 1 0,4 1 1,3-2 0,1 0 0,3-5 0,1 0-1,2-6 0,3-4 1,-2 0-1,1-7 0,0-3-1,0-1 0,-2 0-1,-1 1-1,-6-2-8,3 5-9,-9 6-12,0 0-24,0 0-21</inkml:trace>
  <inkml:trace contextRef="#ctx0" brushRef="#br0" timeOffset="837.9835">537 202 50,'-3'10'54,"3"-10"-10,0 0-31,0 0-3,0 0-2,0 0-3,0 0-1,0 0 0,6-9-2,-6 9 0,12-15 0,-5 5-1,2-1 0,-2-2 0,1-1 0,0 1 0,-1 3-1,-2-3 0,-1 4 1,-4 9-1,0 0 0,0 0 1,0 0-1,-5 15 0,-3-1 1,3 6 0,-3 3-1,0 0 1,0 0 1,2 0-1,1 0 0,1-1 0,1-2 1,1-2-2,2-4 1,-2-2 0,1-1-1,0-2 0,1-9 0,-4 12 0,4-12 0,0 0 0,-11 7 0,11-7 0,-12 4 0,2-4 0,10 0 0,-15 4 0,15-4 0,-13 5 0,13-5-1,-8 3 1,8-3 0,0 0 0,0 0 0,0 0 0,0 0 0,0 0 0,0 0 0,6-1 1,-6 1-1,18-4 0,-8 1 1,3 0-1,0 0 0,4 1 0,-3-1 0,3 3 1,-1-2-1,0 2 0,-1 0-1,-3 0 0,4 2-6,-8 1-10,-8-3-7,9 7-16,-9-7-34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-2524-4801 146,'0'-11'31,"0"-1"-10,0-5-14,8 4-2,-1-5-2,3 3 0,-1-2-1,2 6-1,3-3 0,-3 8 1,0 2-1,0 4 0,-1 3-1,-1 6 1,-5 7 0,1 0 0,-6 3-1,1 0 0,-3-2 1,-2 0-1,-2 0 1,3-4-1,-1-1 0,-1-4 1,6-8-1,0 11 0,0-11 0,6 6 0,-6-6 0,14 6 0,-4-3 0,0 2 0,1 1 0,2 0 0,-3 2 0,1 3 0,-1-2 0,-1 4 0,-4-1 0,-2 0 1,-3 0 0,-2 0-1,-8 1 0,-4-2 1,-3-1-1,-3-3 0,1 1 0,-2-4 0,4 0-1,0-4-2,8 3-8,-1-4-8,10 1-5,-9-15-17,7 1-33</inkml:trace>
  <inkml:trace contextRef="#ctx0" brushRef="#br0" timeOffset="-614.3548">-2854-5017 0,'0'0'40,"0"0"-13,2-9-11,-2 9-3,4-12 1,-4 12-1,3-14-1,-3 14 2,3-12-3,-3 12-2,0-7-1,0 7-2,0-10-1,0 10 0,0-7-1,0 7-2,-3-9 1,3 9-2,-1-14 1,1 14-1,-5-14 0,5 14 0,-6-11 0,6 11 0,-15-10 0,7 5 0,-1 3 0,0 2-1,-5-2 1,4 2 0,-3 2-1,1 6 1,2 0-1,-2 3 1,-1 3-1,5 2 1,-1 5-1,1 0 0,1 6 0,3 0 1,-1 4-1,1 1 0,1-1 1,2 1-1,1-3 0,0-2 2,4-5-2,2-2 1,1-7-1,3-3 0,1-6 0,0 0 0,0-4 1,1-3-1,1-5 0,-1-5 0,1-3 0,0-3 0,0-4 1,0-1-1,-3-8 0,1 5 0,-1-5 0,-3 3 0,0 2 0,-3 6 0,-2 1 0,-1 5 0,-1 3 1,0 12-1,-4-7 0,4 7 0,-4 5 0,3 5 0,-2 5 1,2 5-1,1 2 0,0 5 0,1 1 0,4 2 1,1 0-1,2-3 0,1 2 0,3-5 1,2-3-1,2-2 0,1-5 1,1-1-1,1-4 0,0-2-1,0-1 1,-2-6-3,1 0-5,-5-3-10,1 0-5,-3-6-12,-1 1-31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96 88,'0'0'41,"8"-10"-14,-8 10-11,2-12-7,-2 12-1,1-10-3,-1 10-1,1-12-1,-1 12-1,0-10 0,0 10 0,-3-10-1,3 10 0,-12-11 0,3 6 1,0-1-2,-2 3 1,-3-1 1,1 1-2,-3 3 2,0 1-2,0 6 1,-1 3 0,1 2-1,1 4 1,0 2-1,3 4 2,0 1-2,3 3 0,2-1 0,1 1 0,1 2 0,5-3 0,0-1 0,0-3 0,5-2 0,-1-3 0,3-4 0,1-1 0,1-6 0,3 0 1,-1-5-1,3-1 0,0-8 0,1 1 0,2-7 0,0-3 0,3-2 1,-4-3-2,2-2 2,-1-1-2,0-2 1,-4 3 1,-3 3-1,-2 3 0,-2 2 1,-2 7-1,-4 10 1,0 0-1,0 0 1,-3 8-1,1 3 1,1 3-1,0 4 0,1 1 0,1 4 0,2-4 0,5 1 0,0 1 0,1-4 1,0 1-1,2-1 0,-1-4 0,0-4 0,-1-2 0,0-5 0,0-2-1,-1 2-1,-8-2-1,18-7-10,-18 7-8,16-14-8,-10 3-25,-6 11-32</inkml:trace>
  <inkml:trace contextRef="#ctx0" brushRef="#br0" timeOffset="655.224">458 320 48,'1'-9'68,"-1"9"-25,0-16-24,0 16-7,3-14-3,-3 14-3,10-9-2,-1 4-1,-9 5-1,17-7-1,-6 5 0,-1 0-1,0 2 0,-1 1 0,0 5 1,-9-6-1,12 14 0,-7-2 0,-3-2 0,1 5 1,-3-5-1,0 6 1,-3-1-1,-2 1 0,-2 0 1,-1-2-1,-2 0 0,-1-2 2,-2 5-2,3-6 0,-3-1 1,3-1-1,1-2 0,2 2 1,7-9-1,-9 12 0,9-12 0,0 0 1,0 0-1,0 0 0,0 0 0,7 2 0,-7-2 0,15 0 0,-7-1 1,2 1-1,-1 0 0,3 0 0,-2 5 0,1 0 0,-1 1 0,0-1 0,2 1 0,-2-5 0,-1 5-2,-1-6-6,6 6-11,-4 0-7,-1 4-16,-9-10-37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8 3,'0'0'22,"0"0"1,0 0-4,0 0-1,0 0-5,-8-10 1,8 10-7,0 0 0,0 0-1,0 0 0,0 0 0,0 0-1,0 0-1,0 0 1,0 0-2,0 0 1,0 0-1,0 0-1,0 0 0,0 0 1,9 7-2,-9-7 1,11 8 0,-11-8-1,16 9 1,-16-9-1,16 11 1,-8-5 0,2 2-1,0-1 0,4 2 1,-2 0-1,0 1 0,2-2 1,-1 2-1,0-3 0,-2-2 0,-2-1-1,-9-4 1,14 2-1,-14-2 0,0 0-1,0-8-4,0 8-5,0 0-14,-14-3-15,14 3-22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-2 179 40,'0'0'36,"0"0"-2,1-8-9,-1 8-8,5-10-4,-5 10-4,10-9-2,0 5-2,-1-3 1,6 1-3,-2 0 0,7 2-1,-2-4 0,2-1 0,3 0-1,-2 0 0,1-1-1,-1 0 1,-1 1-1,-2-3 1,-1 3-1,-1-1 1,-3 2 0,-1 2-1,-3 0 0,-9 6 1,13-9-1,-13 9 0,0 0 1,8-5-1,-8 5-1,0 0 0,0 0-4,0 0-8,0 0-9,-2 5-11,2-5-28,-10 11-12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84 0 55,'0'0'49,"0"0"-8,0 0-25,0 0-4,0 0-5,0 0-1,0 6 0,0-6-2,-3 14-1,-2-3 0,2 1 0,-2 3-1,1 1-1,-3-3 0,0 5 0,1-3 0,-1-2-1,0-1 0,1-2 0,6-10-1,-14 12-3,14-12-3,0 0-9,-9 0-8,9 0-16,-2-14-22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0-9,5 7-7,-5-7-1,2 16-3,0-5-2,4 5 0,-2-4-1,3 5-1,-1-2 1,4 2-2,-2 1 1,1 0-1,0-2 0,0 0 0,-2 1 0,0 1 0,0-1-1,-2-1 1,1-1-1,1-1 1,-3 1-1,1-3 0,-1-2 0,1-1 0,-5-9 2,6 13-4,-6-13 4,0 0-4,4 8 1,-4-8-2,0 0-11,0 0-6,0 0-7,0-4-22,0 4-24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71 57 3,'0'0'20,"0"0"0,0 0-1,0 0 0,0 0-4,0 0-1,0-6-3,0 6-1,0 0-3,-7-12-1,7 12 0,-10-5-1,10 5 0,-12-1 1,12 1-3,-12 0 2,12 0-2,-10 10 1,10-10-2,-9 13 1,5-5-2,0 0 0,2 0 1,0 2 0,2 1-1,0 0 0,0 2 0,4 1 0,1 3 0,3 0-1,4 3 1,-1 0 0,6 1-1,1-4 1,3 2-1,1-6 2,3-1-2,0-8 1,2-3-1,-2-3 0,-2-8 1,-4-4 0,-3-5-1,-7-2 0,-5-1 1,-3-4-1,-6 0 0,-7 1 0,-3 1 0,-4-1 0,-1 2 0,-2 3 0,0 2 0,2 4 0,4 6 0,2 3 0,5 3 0,9 2 0,-10 5 0,10 3 0,2 1 0,4 3 0,5 1 1,3-3-1,6 1 0,1-4 1,5 0 0,0-1 0,3-5 0,-2 0 0,-1-3 0,-3-2 0,-2-4 0,-6-3-1,-1 1 1,-5 0-1,-3 1-1,1 0-1,-6 1-3,-1 8-7,0 0-10,0 0-12,0 0-27,4-8-18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96 135 92,'3'10'49,"-3"-10"-20,0 0-16,0 0-8,0 0-2,-6-14 1,2 4-2,-1-3 0,-1 1-1,-2-1 0,-2-3 0,-1 0-1,-1 3 1,1 2 0,2 0 0,0 3 0,9 8 0,-8-9 1,8 9 0,1 4-1,8 6 1,1-2-1,6 4 1,-1-2-1,3 3 0,1-4-1,4 3 1,-3-2 1,1 0-2,-2-2 1,-2 1-1,-1-2 0,-2 1 0,-4 0 1,-3 1-1,-7-9 0,3 17 0,-3-7 0,-2 1 0,-4 1-1,-1-1 2,2 0-1,0 1-1,0-4 1,5-8 0,0 0 0,0 11 0,0-11 0,5-1 0,-5 1 0,17-16 0,-8 4 1,-1-2-1,2-2 0,-1-3 1,0-3-1,0 0 0,-2 2 0,0-1 0,0 6-1,-5-3-4,-2 18-4,8-14-9,-8 14-8,0 0-17,0 0-32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5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0 106,'0'0'46,"0"0"-19,0 0-16,0 0-3,0 0-2,0 13-2,0-13-1,-7 16-1,4-6 0,1 4 0,-1 3-1,1 1 0,2 4 0,0-5 1,0 4-1,0-2-1,5-6 1,0 2-1,-1 4 0,6-9 1,-10-10-1,12 16 0,-12-16-1,17 12 0,-7-10-5,-10-2-8,20-16-7,-11 0-9,4-3-24,-4-7-24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 0 102,'-6'10'44,"6"-10"-17,0 0-21,4 10-1,-4-10 0,15 5-1,-15-5 0,18 12-1,-9-5 0,0 7 0,0 2-1,0 3 0,1 1 0,0 5-1,1 0 1,-2 2-1,0-2-1,0 0 0,0-3 1,-1-4-1,-3-2 0,-1-1-1,1-5 1,-5-10-3,5 15-3,-5-15-10,0 0-7,-1-6-16,-1-5-25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4 254 55,'0'0'57,"0"0"-17,0 0-23,-4-10-5,4 10-3,0-9-3,0 9-1,0-12-2,4 3 0,0-2-1,2-2-1,-1-4 0,2 2 0,-1-4 0,3 0 0,-2-1 0,3 1-1,-4 3 0,1-1 1,-1 1-1,1 4 0,-4 1 0,-3 11 0,7-10-1,-7 10 0,0 0-3,0 0-6,0 7-10,0 2-9,-2 4-22,1 4-21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4 202 144,'0'7'30,"0"-7"-10,0 0-17,-4 10-1,4-10 1,0-10-2,0 3 1,5-4-1,-3-1 1,3 0 0,-2-1-1,3-1 0,-1-2 0,1 3 1,-3-3-1,3 3 0,1-4-1,-4 3 1,3 0-1,-4 3 1,2 1-1,-2 0 0,-2 10-1,3-12-1,-3 12-5,0 0-10,0 0-6,10 4-15,-10-4-26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36 72,'0'0'51,"0"0"-21,-8 0-17,8 0-4,0 0-1,0 0-3,0 0 1,9 0-2,-9 0 0,15 0-1,-15 0-1,16 7 1,-7-2-2,1 3 1,3-2 0,0 5-1,2 0 0,2 2 0,5 3 0,-1 0 0,3 1 1,3-1-1,-1 3-1,4-3 1,-3 0-1,-2 0 0,-1-4 1,-3-2-1,-4-2 0,-2-2 0,-6-3 1,-9-3-1,9 2 0,-9-2 0,0 0 0,-8-10 0,0 4 0,-2-3 0,-2-1 0,-1 0 0,-2-3-1,2 1 1,-3-2 0,5-1 0,0 2 0,-1-1-1,5 0 1,1 2 0,2 1 0,3 0 0,0 3 0,0-2 0,1 2 0,0-1 0,-1-2 0,5 2 0,0 1 0,0-1 0,4 1 0,-8 8 0,13-13 0,-13 13 0,15-1 1,-6-1-1,-1 2 0,1 0 0,-9 0 0,14 1 0,-14-1 0,17 6 1,-9-3-1,-8-3 0,16 8 0,-7-4 0,1-2 0,-3 2 0,-7-4 0,14 5-1,-14-5 1,10 5 1,-10-5-1,0 0 0,10 5 0,-10-5 0,0 0 0,8 9 0,-8-9 0,6 8 0,-6-8 0,5 8 0,-5-8 0,4 10 0,-4-10 0,3 9 0,-3-9 0,1 12 1,-1-12-1,1 16 0,0-8 0,-1-8 0,1 18 0,-1-10 0,0 1 1,0 2-1,-2-1 0,-3-3 0,5-7 0,-11 18 0,5-10-2,-2-2-4,3 4-11,-3-4-4,0 0-10,-1 1-28,-3-6-28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9 285 30,'0'0'13,"0"0"-1,-10 8 2,10-8-2,0 0-1,0 0-3,0 0 4,0 0-1,-1-5-2,1 5 3,0 0-4,0 0 0,0 0-2,0-12-1,0 12-1,5-12-1,1 4 0,-3-3 0,5-3-2,0-3 1,-1-3-1,0 0 0,0-2 0,0-1 0,-1 0 0,0-1 0,0 6 0,-3-1-1,1 5 2,-2 1-2,0 5 1,-2 8-1,2-12 1,-2 12 0,0 0-2,0 0-2,0 0-8,5 8-12,-5-8-14,3 14-25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290 192 13,'0'0'25,"0"0"-1,0 0-3,0 0-2,0 0-2,0 0-5,0 0-3,0 0-3,0 0 0,0 0-1,0 0-2,5-5 1,-5 5-1,4-12 0,-4 12 0,7-17-1,-7 17 1,7-18 0,-5 8 0,-1-2-1,3 0 0,-4 0 0,0 0 0,-2-1 0,-1 0 1,-5 1-1,4 0 0,-5 2 0,1 3 0,-3 0 0,1 4-1,-1 1 1,-2 1-1,0 0-1,-1 1 1,-1 5-1,2 2 1,-4 2-1,0-1 0,0 3 1,-1 2-1,0 5 0,1 2 0,1 1 1,1 1-1,0 2 0,2 0 0,4 2 0,1-3 0,3-1 0,5-5 1,0-2-1,4-2 0,5-3 0,0-2 1,4-4-1,1-1 0,0-3 0,1 0 0,0-1 0,1-5 1,-1-1-1,0-1 0,1-2 0,0-1-1,0-1 1,0 0 0,-2-2 0,-1-1 0,2-1 0,-4 1-1,0 1 1,-5 1 0,0 3 1,-6 10-2,7-13 1,-7 13 0,0 0 1,0 0-1,-8 14 0,2-3 0,1 4 0,-1 2 0,1 1 0,0 2 0,1 2 0,0-4 0,3 2 0,-2-1 0,3 0 0,0-2 0,0-2 0,0-3 0,1-2 0,-1-10-2,8 10-4,-8-10-9,13-1-7,-13 1-10,15-16-25,-8 6-18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44 23 79,'0'0'47,"9"-11"-23,-9 11-8,13-7-6,-3 4-3,-10 3-2,17-3-1,-17 3 0,17 2-1,-17-2-2,17 16 1,-10-4-1,-3 2 1,-1 2-1,-2-1 0,-1 0 0,0 1 1,-6-5-1,0 4 0,-4-5 0,1 1-1,-1-2 1,-2 0-1,0-2 1,-1-1-1,1-1 0,1 1 0,0-5 0,3 1 1,8-2-1,-14 4 0,14-4 0,-9 0 0,9 0 1,0 0-1,0 0 0,0 0 0,0 0 0,0-6 0,0 6 0,10-4 0,-1 1 1,1 1-1,3 2 0,1 0 0,-3 0 1,2 8-1,0-3 1,0 1-1,-3 3 2,1 2-2,-1-2 1,1 0-1,0 0 1,-1-1-1,0-1-1,1-6-3,8 3-9,-7-4-7,1-4-6,-3-4-18,0-1-32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6 15 48,'0'0'48,"-8"-9"-10,8 9-16,0 0-8,0 0-3,0 0-4,6-5-1,4 5-1,4 0-2,3 0 0,4 5-1,3-3-1,2 3 1,2-1-1,0 1 0,-3 0 0,0 0-1,-5-1 0,-4 0-3,1 5-7,-5-5-8,-4 2-8,-8-6-16,8 9-27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279-1 104,'0'0'42,"-10"0"-19,1 6-11,-5 0-3,2 10-3,-6-3 0,2 6-2,-5-1 0,2 3-2,-2-3 1,1 5-1,-1-3-1,1-1 0,1 1-1,3-6 1,1 1-1,2-4 2,3-1-2,0-5-2,10-5-1,0 0-9,0 0-7,0 0-7,2-9-18,0 0-29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5-1,0-5-1,0 0-1,0 0-1,10 10 1,-10-10-1,13 8 0,-13-8 1,16 10-1,-8-6 1,2 2-2,0-1 1,1 1 0,-2-1-1,3 1 0,-2 0 0,0-1-1,0-1 1,0 1 0,1-1-1,0-1 0,-2 1 0,-1-1 0,-8-3 0,13 6 1,-13-6-1,0 0 0,6 9-1,-6-9-2,0 0-5,0 10-12,0-10-11,0 0-22,0 0-10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5.4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32 137,'-18'-14'34,"18"14"-11,0 0-13,-16-18-4,16 18-1,0 0-2,0 0-2,0 0 2,0 0-3,0 15-3,0-15-8,0 0-8,2 11-6,-2-11-20,14 0-29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7 10,'0'0'28,"0"0"-4,0 0-1,0 0-4,0 0-2,0 0-6,0 0-1,0 0-2,0 0-1,0 0-1,0 0-1,0 0-2,0-6 1,0 6-1,0 0 0,10 0-1,-10 0 0,13 0-1,-13 0 1,14 3 0,-14-3-1,15 10 0,-5-4 1,-3-1-2,-7-5 2,16 13-2,-16-13 1,18 8 1,-18-8-2,16 9 1,-8-8 0,1 1 0,-1 1-1,2-1 0,-2 1 1,0-1-1,-8-2 0,14 5-1,-14-5 2,12 4-1,-12-4-1,7 3 0,-7-3-2,0 0-3,10 0-11,-10 0-10,0 0-21,0 0-14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219 0 13,'0'0'25,"0"0"-1,0 0 2,0 0-4,-6 9-3,6-9-4,-6 10-3,6-10-4,-9 15-1,4-7-1,0 4-2,1 0 0,-1 3-1,-3 2 0,4 0-1,-4 1 0,2 2-1,0 1 0,0-1-1,1 0 1,-3-1 0,3 1-1,1 1 0,-2-1 1,1-1-1,0 0 1,0-2 0,-2 3-1,3-2 1,-1-2 0,-1 2 0,1-1 0,0 0-1,-1-1 0,1 0 1,-2 2-1,-1-1 0,1 0 0,-1-2 0,3-3 0,-2 1 1,0-3-1,3-3 0,4-7 0,-7 9-1,7-9 0,0 0-1,0 0-5,0 0-9,0 0-9,2-9-15,3-1-21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46 27 18,'0'0'51,"0"0"-2,0 0-25,0 0-7,0 0-7,0 0-1,4-8-4,-4 8-1,14-10-1,-4 8 0,0-3 0,3 4-2,-2 0 0,2 1 0,0 0 0,-1 1-1,-2 1 2,2 4-2,-3-2 1,0 0 0,-9-4-1,15 15 1,-8-7-1,-7-8 1,11 16-1,-5-7 0,-2 2 1,-1 0-1,0-2 0,-1 4 1,-1-2-1,0 3 1,-1-3 0,0 4-1,0-3 0,0 1 1,-3 1-1,-1-3 0,-1 0 0,0 1 1,0-2-1,-2-1 1,7-9-1,-11 15 0,11-15 1,-14 16 0,6-11 0,8-5-1,-16 12 1,7-8-1,-1 1 1,-2-3-1,-1 2 1,1-3-1,-2 1 0,0-2 1,1 2-1,-2-2 0,1 1 0,3-1 0,1 0 0,10 0 0,-13 0-1,13 0-1,0 0-7,-1-9-9,1 9-5,7-14-15,2 5-26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-1737-2628 25,'0'0'23,"0"0"-6,0 0-6,0 0 1,0 0-6,-5-8 2,5 8 0,-9-11 0,9 11 0,-10-12-2,10 12 3,-9-7-1,9 7-1,-10 0 0,10 0 0,-8 3-1,8-3 0,-6 15-1,6-15-1,-7 18 0,3-9-1,4 5-1,-2-2 1,2 4-1,-1-1-1,4 0 0,1 1 0,1 1 0,1 1 0,3-2 0,0 4 0,3-1 0,1-2-1,1 0 0,4-2 1,0-1-1,3-2 1,1-2-2,-2-6 2,1 0-2,-1-4 1,-3 0 0,-4-6 0,-2-4 1,-5-3-1,-2-2 0,-4-2 0,0-4 0,-10 0 1,-2-2-1,0-3 0,-5 0 0,0 2 0,-3-3 0,1 1-1,0 0 1,-2 5 0,2 1 0,2 3 0,1 7 0,5 0 0,0 5 1,11 5-1,-12-2 0,12 2 0,0 4 1,0-4-1,6 12 0,-6-12 0,15 15 0,-2-11 0,1 3 1,3 1-1,3-5 0,3 1 0,1 1 0,1-5 0,0 0 0,-3 0 0,-1-4 1,-3-6-1,-1-2 0,-7 0 0,2-3 0,-8 3 0,-3-3-2,4 4-2,-5-2-12,-1 4-6,1 9-12,0 0-31,-12-11-11</inkml:trace>
  <inkml:trace contextRef="#ctx0" brushRef="#br0" timeOffset="941.7241">-1579-2937 28,'0'0'48,"0"0"-22,0 0 0,0 0-12,-11 0-4,11 0-1,-5-14-1,5 14-1,-7-16-1,6 8-1,-4-3-2,5 2 1,0-1-2,0 10 0,6-10 0,-6 10-2,16-8 2,-6 9-2,0 0 1,4 5-1,-4 1 1,1 0-1,0 2 0,0-1 0,-11-8 0,12 12-1,-12-12 1,9 5 0,-9-5 0,0 0 1,9-6-1,-9 6 1,12-9-1,-12 9 0,12-13 1,-4 9 0,-8 4 0,16-6 0,-7 6 0,0 0 0,0 2 0,-1 5 0,-1 4 0,0 2 0,-4 3-1,1 1 0,-3 2 1,-1-2-2,0 0 0,-5-1-1,2-1-10,-6-7-8,-2-3-10,-2-5-24,-3 0-24</inkml:trace>
  <inkml:trace contextRef="#ctx0" brushRef="#br0" timeOffset="1551.4417">-1865-3018 48,'0'0'52,"0"0"-12,0 0-24,0 0-4,0 0-6,0 0-2,5 8-1,-5-8 0,13 5-2,-5-3 1,1 2 0,3 0-1,-2-1 0,1 3 0,0-2 0,-1-2-1,-1 1-2,-9-3-3,11 0-13,-11 0-12,0 0-18,0 0-17</inkml:trace>
  <inkml:trace contextRef="#ctx0" brushRef="#br0" timeOffset="1835.3007">-1890-2932 79,'-6'8'53,"6"-8"-25,0 0-16,-5-10-1,4-4-6,1 0 0,0-6-1,3-1-1,-1-6-1,2 0 0,-3 0-1,1 2 0,1 4-1,-1-2-2,3 9-5,-3 0-13,2 4-8,-4 10-23,8-9-19</inkml:trace>
  <inkml:trace contextRef="#ctx0" brushRef="#br0" timeOffset="3040.1234">-1748-3327 48,'-9'0'46,"9"0"-11,0 0-14,0 0-6,0 0-5,-6-9-4,6 9 1,0 0-3,0 0 0,6-13 0,-6 13-1,16-8-1,-5 4 0,2-4-1,3 0 1,1-4-1,1 4-1,0-3 1,4 1-1,-1-2 1,1-1-1,-3 2 0,3 3 0,-4-1 1,-2 1-1,-5 1 0,1 2 0,-4 1 1,-8 4-1,10-4 0,-10 4-2,0 0-1,0 0-7,0 0-11,-6-4-9,6 4-27,-9 0-20</inkml:trace>
  <inkml:trace contextRef="#ctx0" brushRef="#br0" timeOffset="3883.765">-1715-3586 74,'0'0'38,"1"9"-13,-1-9-11,0 0-5,6 7-4,-6-7-2,0 0-1,8 10 1,-8-10-1,0 0 1,9 6 0,-9-6 1,12 15 0,-3-5-1,-1 2 0,5 2-1,-3 2 1,5 3-1,1 0-1,1 1-1,-2-1 1,3 0 0,-1 0-1,0 1 1,-2-2-1,1 1 0,-3-3 0,0-5 0,-3 1-1,-10-12-2,13 14-7,-13-14-11,0 0-12,-4-8-26,-6-5-17</inkml:trace>
  <inkml:trace contextRef="#ctx0" brushRef="#br0" timeOffset="4468.5857">-1585-3758 90,'0'0'50,"0"0"-24,-6 3-17,6-3-1,-3-7-3,3 7-2,-4-18 0,4 7-1,-1-3 0,1-1-1,0-1 0,0-3 0,0-3 0,0 4 0,-1-3-1,0 0 0,0 3 1,-1 1-1,1 0 1,0 7-1,1 3 0,0 7 0,0-10-2,0 10 0,0 0-5,0 0-12,0 0-11,8 10-25,-8-10-20</inkml:trace>
  <inkml:trace contextRef="#ctx0" brushRef="#br0" timeOffset="4853.2802">-1481-3757 88,'0'0'52,"0"0"-22,-7-5-21,7 5-2,-5-22-1,1 8-4,2-3 0,1 0 0,-1 1 0,2 1-1,-2 1 0,2 0 0,-1-1 0,0 1 0,0-1 0,2 3-1,-2 0 0,1 0 0,-1 4 0,-1-3-3,2 11-4,0-9-13,0 9-11,0 0-24,0 0-22</inkml:trace>
  <inkml:trace contextRef="#ctx0" brushRef="#br0" timeOffset="5481.3555">-1808-4378 100,'-9'-1'49,"9"1"-20,0 0-19,0 0-3,0 0-2,0 0-2,6 0 0,-6 0-1,17 0 0,-7 4 0,6 1-1,2 0 1,0 3-1,6 4 0,3 1 0,5-1 0,0 2-1,0-1 1,-1 0-1,1-3 2,-1 0-2,-6-4 1,-4-3-1,-5 2 0,-2-5 0,-6 1-1,-8-1-3,0 0-6,0 0-10,0-6-7,-8 3-20,0-4-32</inkml:trace>
  <inkml:trace contextRef="#ctx0" brushRef="#br0" timeOffset="6021.9688">-1582-4356 83,'0'0'52,"-9"7"-18,9-7-20,-9-7-9,9 7 1,-8-19-3,5 4-1,-2-1-1,4-2 1,-5 1-1,4 0 0,1 3 0,-2 1 0,3-2 0,0 7-1,4-3 1,-4 11-1,14-7 1,-3 4 0,1 2 0,3 2 0,0 3-1,3 1 1,1 1-1,0 4 1,-2 1 0,-1 1-1,-2-1 0,-1 1 1,-3 2-1,-3 1 0,-3 1 1,0 1-1,-2 0 0,-1 1 1,-1 1-1,0-2 0,0 0 0,-2-2 0,1-2-1,-2-2 0,3 0-5,0-11-12,0 0-5,0 0-17,-10-3-29</inkml:trace>
  <inkml:trace contextRef="#ctx0" brushRef="#br0" timeOffset="55722.1764">-1808-4849 33,'0'0'32,"0"0"-5,0 0-7,0 0-6,0 0-6,0 0-2,-4 0-1,4 0 0,0 0 0,-3-12-2,3 12 1,0-15 0,0 5-1,0-1-1,0-3 0,0 2 0,0-3-1,3 2 0,-2-2 0,1 1-1,-1 2 0,4 0 0,-2 3 0,3 1 1,-6 8-1,9-10 0,-9 10 0,9 0 0,-9 0 1,9 11-1,-7-1 0,2 2 0,-2 0 0,0 5 0,2-3 1,-2 1-1,-1-1 0,1-1 0,1-3 0,-1 0 0,0-1 1,-2-9-1,1 12 0,-1-12 0,0 0 1,0 0-1,0 0 0,0 0 0,0 0 0,8 0 0,-8 0 0,4-9 0,-4 9 0,5-9 0,-5 9 0,13-12 0,-4 7 1,0 0-1,-1 1 0,0 2 0,1-1 0,-9 3 1,16-2 0,-16 2-1,12 2 0,-12-2 1,14 10-1,-14-10 1,9 13-1,-9-13-1,6 12-1,-6-12-1,2 8-3,-2-8-6,0 0-18,0 0-21,-9 10-9</inkml:trace>
  <inkml:trace contextRef="#ctx0" brushRef="#br0" timeOffset="57705.5636">-1666-4849 0,'0'0'3,"0"0"-3,0-10 2,0 10-2,0 0 3,3-9-1,-3 9 6,0 0-1,0 0 1,0 0-1,8-3 1,-8 3-3,0 0 2,9-1-5,-9 1 1,0 0-1,8-3 0,-8 3 1,0 0-1,0 0 5,0 0 0,0 0-3,0 0 4,6-8-2,-6 8 2,0 0-3,0 0-1,0 0-1,0 0 0,0 0-1,0 0-1,8 0 1,-8 0-1,0 0 1,0 0-2,7-7 0,-7 7 1,0 0-1,0 0 0,3-8 0,-3 8-3,0 0-3,0 0-9,14 0-25,-14 0-6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82 252 13,'-6'0'25,"6"0"-6,-5-5-2,5 5-3,-6-12-4,6 12-4,-4-16 0,2 7-2,1-2 0,-2-2-1,2-1 0,-2-2-1,2 0 1,-3-5-1,1 3-1,1-1 1,-3 2-1,-1 0-1,1 1 2,-1 4-1,2 0 2,4 12 1,-10-9 0,10 9-1,0 0 2,-4 12 0,4-1-1,0 0 0,1 4-1,3-2-1,0 2 0,1-3-1,-1 1 1,3-2-2,0-2 0,2 3 0,-1-5 0,1 2 0,1-2 0,0 2 0,-1-1 0,1 0 0,-2 0 0,-1 1 0,-2 0 0,-1-2 0,0 2 1,-2 0-1,0 0 0,-2-9 0,0 14 0,0-14 0,0 10 0,0-10 0,0 8 0,0-8 0,0 0 0,-6 6 0,6-6 0,0 0 0,-10 7 0,10-7 0,0 0 1,-5 10-1,5-10 0,-1 11-1,1-11 2,0 11 0,0-11 0,-4 8 1,4-8 0,0 0 0,0 0-1,0 0 1,0 0 0,0 0-1,0 0 0,0 0-1,0 0 0,0 0 0,3-5 1,-3 5-1,10-14 0,-3 5 1,-1-1-1,3-3 0,-3-1 0,4-1-2,-2-2-2,4 0-8,-2 3-9,-2 0-11,2 1-22,-6 1-12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99 39 18,'0'0'20,"0"0"-1,7-12-2,-7 12-1,0 0-2,10-11 0,-10 11-4,0 0-3,14-8 0,-14 8-3,10-5 1,-10 5-3,15-3 1,-9 3 0,3 0-1,-1 1 1,-8-1-1,15 5 1,-15-5-1,13 10 0,-13-10 0,9 11 0,-9-11 0,4 12 0,-4-12 1,3 11-2,-3-11 0,1 12 1,-1-12 0,0 12-1,0-12 0,-1 12 1,-3-3-1,4-9 0,-11 15 0,3-7 1,1 1-1,-3-2-1,1 2 2,0 0-2,-1-2 1,-1 1-1,2 0 2,0-2-2,0 1 0,-1 0 1,1 0-1,0 0 1,-2 1-1,1-1 1,1 0-1,-1-2 0,1 2 0,1-3 1,0 1-1,8-5 1,-13 9-1,13-9 0,-10 5 0,10-5 0,0 0 0,0 0 1,0 0-1,0 0 0,0 0 0,0 0 0,6-2 0,-6 2 0,12-4 1,-12 4-2,11-2 2,-11 2-1,10-1 0,-10 1-1,11 0 1,-11 0 1,13 4-1,-13-4 0,9 7 1,-9-7-1,10 13 1,-10-13 0,14 8 0,-5-4-1,0 0 0,1 0 1,1-2-1,2 1-2,-4-3-8,2 1-9,0 1-4,-2-1-17,-9-1-28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445 6087,'0'0,"0"0,0 0,0 0,0 0,0 0,0 0,0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38:55.65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0,'10'109,"81"282,-55-290,-27-65,-9-9,0 10,9-19,0 0,-9 9,9 1,-9-1,9 0,-9-9,0 1,0-1,0 0,0-9,10 18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-3 806 15,'0'0'42,"0"0"-11,-1-5-3,1 5-10,0-7-4,0 7-5,3-13-2,-2 5-1,-1 8 0,6-18-1,-1 9-2,-1-3 1,1-1-2,2-4 0,1-3 0,-2-3-1,3-2 0,-1-6 0,2 4 0,-1-2 0,0-2-1,1 2 1,-1 0 0,1 1-1,-1 0 1,0 3-1,1-3 0,-1 1-1,0 0 0,0 1 1,-1 1 0,-2 1-1,2 0 1,-2 4-1,0-1 1,0 3 1,-2 2-1,0 1 0,-2 1 0,1 1 0,0 1 0,-1 0 1,1 2-1,0 3 0,-1-3 0,-1 0 0,-1 10 0,4-13 1,-4 13-1,3-7 0,-3 7 0,0 0 1,0 0-1,0 0 0,0 0 1,6 5-1,-6-5 0,4 12 0,-4-12 0,4 13 1,-4-13 0,5 14-1,-5-14 0,6 13 1,-3-3-1,1-1 0,0 2 1,1 1-1,0 3 1,0-2-1,1 0 1,0 2 0,-1 0 0,1 0-1,1 2 1,-1-1-1,0 1 1,1 3-1,-2-1 1,1-1 0,0 0-1,0 0 1,1 0-1,-3-3 1,3 5-1,-1-4 0,-1 2 0,3 2 0,-3-3 0,1 4 0,0 0 0,-1 1 0,1 1 0,-1 0 0,1 0 0,-3-2 0,3 3 0,0-2 0,-2-2 1,1-5-2,-1-2 1,1-3 0,-2-1 0,-3-9 0,6 8 0,-6-8 0,0 0 0,0 0-1,7-10-3,-7 10-9,4-10-8,-3 0-9,-2 2-26,-4-4-21</inkml:trace>
  <inkml:trace contextRef="#ctx0" brushRef="#br0" timeOffset="657.8217">155 363 25,'0'0'56,"0"0"-11,-9 6-27,9-6-5,0 0-5,0 0-3,0 0 0,8 0-1,-8 0-1,12 0 1,-4 0-2,2 0 1,2 0 0,1 0-1,-3 0-1,4 0 1,-2 0-1,2 0 1,-2 0-1,0 0-1,-1 0 1,-2-2 0,0 0-1,0 0 1,-9 2-1,13 0 0,-13 0-1,10 0-1,-10 0-4,0 0-11,0 0-11,9 7-18,-9-7-22</inkml:trace>
  <inkml:trace contextRef="#ctx0" brushRef="#br0" timeOffset="1451.8246">697 331 65,'0'0'58,"-8"-5"-30,8 5-10,0 0-6,0 0-5,0 0-1,0 0-2,0 0-1,0 0-1,8 0 1,-8 0-2,11-2 0,-11 2 1,16-5-2,-7 2 1,0 0 0,2 0-1,0 3 0,-1-3 1,-1 1 0,-1 2-1,0 0 1,1-2-1,-9 2 0,14 0 0,-14 0 1,11 0-1,-11 0 0,13 2 0,-13-2 0,9 0 0,-9 0 1,9 0-2,-9 0 1,8 0 0,-8 0-2,8-2-3,-8 2-9,0 0-9,0 0-11,0 0-28,0 0-14</inkml:trace>
  <inkml:trace contextRef="#ctx0" brushRef="#br0" timeOffset="2738.7063">751 481 25,'0'0'49,"0"0"-19,0 0-8,-8-1-8,8 1-5,0 0-2,0 0-1,0 0 0,0 0-1,0 0 0,0 0-1,-3-9 0,3 9-2,0 0 0,0 0 0,0 0-1,0 0 0,-8 0-1,8 0 2,0 0-2,0 0 1,0 0-1,0 0 1,0 0 0,0 0 0,0 0-1,0 0 1,0 0 0,0 0 0,0 0 1,0 0-2,0 0 1,0 8 0,0-8 0,8 4 1,-8-4-2,11 0 1,-11 0-1,13 0 1,-13 0-1,12 1 0,-12-1 0,13 0 0,-13 0 0,11-1 1,-11 1-1,10-2 0,-10 2 0,8-2 0,-8 2 0,8-1 0,-8 1 0,0 0 0,12 0 0,-12 0 0,0 0 0,10-2 0,-10 2 0,0 0 0,9-1 0,-9 1 0,0 0 0,11-2 0,-11 2 0,0 0 1,10 0-2,-10 0 2,0 0-1,10-2-1,-10 2 1,0 0 0,9-6 1,-9 6-2,8-3 1,-8 3 0,0 0 0,10-6 0,-10 6 0,0 0 0,9-1 0,-9 1 0,0 0 0,0 0 0,0 0 0,0 0 0,8 1 0,-8-1 0,0 0 0,0 0 0,0 0 0,0 0 0,0 0 0,0 0 0,0 0-1,0 0-2,4 9-4,-4-9-12,0 0-8,0 0-23,0 0-21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5:57.82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5 0,0 0 0,-2-1 1,3-2-1,0 4 1,-1-4 0,2-2-1,-1 2 1,1-4 0,-3 2 0,5-2 0,-5 4 0,-5-9 0,11 11-1,-11-11 1,4 14-1,-4-14 1,5 13-1,-5-5 0,0 0 1,0-8 0,-3 11-1,3-11 0,-3 10 1,3-10 0,-6 12-1,6-12 1,-7 8-1,7-8 1,-3 9-1,3-9 0,-6 11 0,6-11 0,-4 8 1,4-8-1,-5 7 0,5-7 0,-7 9 1,7-9-1,-8 8 0,8-8 0,-11 6 0,5-5 0,-1 4 0,-1-3 0,-1 2 0,3-2 1,-4 3-1,4-4 1,-1 3-1,-1-2 0,1-1 1,-1 0-1,0 0 0,1 2 1,2-2-1,-6 0 1,7 1-1,-4 0 0,1 0 1,-1 0-1,0 1 0,1-2 0,1 1 0,6-2 0,-14 3-1,14-3 1,-6 1 0,6-1-1,0 0-1,-8 2-2,8-2-1,0 0-5,-6 6-16,6-6-15,-6 6-24</inkml:trace>
  <inkml:trace contextRef="#ctx0" brushRef="#br0" timeOffset="1.0006">34 51 48,'0'0'33,"-10"12"-4,7-4-10,-1 2-7,2 1-3,-4 3-2,6-2-2,-1 5-1,1 0-1,-2 1 0,1 4 0,-2-3-1,-1 3-1,0 1 1,2 0-1,-1 0-1,-3 0 0,2 1 0,1 1 0,-3-2 1,2-1 0,0 0 0,1 1-1,-3 1 1,3-4 0,-2 2-1,2-1 1,-3-2-1,1-3 0,4 2 0,-2-4 0,0 0 0,0-4 0,1 1 0,-1 1 0,3-6 0,0 1 0,0-7 0,0 12 0,0-12 0,0 0 0,0 6 0,0-6-1,0 0-1,0 0-1,0 0-4,0-2-14,0 2-16,5-14-22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7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191 97 72,'0'0'47,"0"0"-18,12-8-11,-12 8-6,0 0-5,0-19-2,0 19 0,12-13-1,-12 13-1,3-13-1,-3 13 0,0-16 0,0 16 0,-3-11 0,3 11-1,-12-9 1,12 9-1,-24-6 0,16 6 0,-1-2-1,-6 2 1,3 0-1,-3 0 0,5 2 1,-4 4-1,2 1 0,-1 0 0,4 9 0,-3-7 0,4 3 0,-6 2 0,11 2 0,-4 1 0,2-2 0,3 6 0,-6-7 0,8 10 0,0-7 0,0 5 0,8-3 0,-4-4 0,1 6 0,3-4 0,4 0 2,-5 2-2,8-9 0,-3 0 0,2 4 0,1-6 0,2-3 1,3-5-1,-1 0 0,-2-3 0,5-3 0,-2-4 0,2 2-3,-3-6-4,1 6-11,-1-1-5,0-3-14,1 6-26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9:04.424"/>
    </inkml:context>
    <inkml:brush xml:id="br0">
      <inkml:brushProperty name="width" value="0.07938" units="cm"/>
      <inkml:brushProperty name="height" value="0.07938" units="cm"/>
      <inkml:brushProperty name="color" value="#EA157A"/>
      <inkml:brushProperty name="fitToCurve" value="1"/>
    </inkml:brush>
  </inkml:definitions>
  <inkml:trace contextRef="#ctx0" brushRef="#br0">20 96 10,'0'-12'20,"0"12"3,3-10-7,-3 10 0,3-10-5,-3 10-3,6-7 2,-6 7-5,8-6 0,-8 6 3,9-9-2,-9 9 0,14-11-1,-5 6-1,1 0 1,-4-4-1,8 5-1,-6 0 1,1 1-3,2 3 0,-5 0 0,4 3 0,-5 4 0,3 3 0,-2-3-1,0 6 0,0-2 0,-2 0 1,3-1-1,0 2 1,-1-3 0,2-2-1,-1 2 1,1-4 0,-3 2 0,5-2 0,-5 5 0,-5-10 0,11 10-1,-11-10 1,4 15-1,-4-15 1,5 12-1,-5-3 0,0-2 1,0-7 0,-3 12-1,3-12 0,-3 9 1,3-9 0,-6 12-1,6-12 1,-7 8-1,7-8 1,-3 10-1,3-10 0,-6 11 0,6-11 0,-4 8 1,4-8-1,-5 7 0,5-7 0,-7 8 1,7-8-1,-8 9 0,8-9 0,-11 5 0,5-3 0,-1 2 0,-1-1 0,-1 0 0,3 0 1,-4 2-1,4-4 1,-1 3-1,-1-2 0,1-1 1,-1 0-1,0 0 0,1 1 1,2 0-1,-6-1 1,7 1-1,-4 0 0,1 0 1,-1 0-1,0 1 0,1-2 0,1 1 0,6-2 0,-14 3-1,14-3 1,-6 1 0,6-1-1,0 0-1,-8 2-2,8-2-1,0 0-5,-6 6-16,6-6-15,-6 6-24</inkml:trace>
  <inkml:trace contextRef="#ctx0" brushRef="#br0" timeOffset="1">34 51 48,'0'0'33,"-10"12"-4,7-4-10,-1 3-7,2 0-3,-4 2-2,6 0-2,-1 4-1,1-1-1,-2 3 0,1 3 0,-2-4-1,-1 5-1,0 0 1,2 0-1,-1 0-1,-3 0 0,2 1 0,1 1 0,-3-2 1,2-1 0,0 1 0,1-1-1,-3 2 1,3-4 0,-2 3-1,2-3 1,-3 0-1,1-5 0,4 3 0,-2-4 0,0 1 0,0-5 0,1 1 0,-1 1 0,3-6 0,0 1 0,0-7 0,0 12 0,0-12 0,0 0 0,0 6 0,0-6-1,0 0-1,0 0-1,0 0-4,0-2-14,0 2-16,5-14-22</inkml:trace>
</inkml:ink>
</file>

<file path=ppt/ink/ink561.xml><?xml version="1.0" encoding="utf-8"?>
<inkml:ink xmlns:inkml="http://www.w3.org/2003/InkML">
  <inkml:definitions/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29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 31 20,'0'0'54,"-7"6"-22,7-6-10,0 0-8,0 0-5,0 0-1,6 6-1,-6-6-2,12-1-1,-4-3 1,3 1-1,0-2-2,4 0 0,0 1 0,2 0 0,-1 0-1,2 1 0,0 1-1,-1-1 1,0 0 0,-1 3-1,0-2 0,-5 2 0,0 2 0,-2-4-2,1 2-4,-10 0-13,0 0-13,0 0-26,0 0-13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11 8 13,'0'0'25,"0"-11"-1,0 11 2,0 0-2,0 0-4,0 0-4,0 0-4,0 0-3,0 0-3,0 0 0,-8 8-2,8 5-1,0-2-1,0 5 0,0 2 0,0 2-1,0-1 0,1 3 0,0-1-1,2-2 1,-3 0-1,1-1 1,0-6-1,-1 1-1,1-4 0,-1-9-2,0 0-3,0 0-7,-6-1-14,6 1-23,-6-17-18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13 68 28,'-11'1'57,"11"-1"-8,0 0-34,0 0-5,-3-5-2,3 5-2,0 0-2,7-11 0,1 9 0,1-2-1,4 1-1,2 0 1,0-3-1,2 2-1,3-2 0,-1 0 1,3-1-1,-4 4-1,0-2 0,-2 1 1,0 4-2,-4 0 0,-1 0-2,-1 0-10,-10 0-12,10 0-17,-10 0-24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 74 25,'0'0'44,"0"0"-19,0 0-3,0 0-7,-7-8-2,7 8-2,0-13-3,0 13-1,7-9-1,-7 9-1,15-13-2,-5 7 1,-1 1-2,5-1 0,-4 0 0,6 3 0,1 0-1,0 1 0,0 2 0,-1 0-1,2 2 0,-2 0-1,-1 5-3,-5-5-8,0 0-13,2 3-16,-12-5-27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7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1 123,'0'0'38,"0"0"-14,-2 14-13,2-14-5,0 11-1,0-11-2,0 22-1,0-11 0,2 4-1,8 4 1,-5-3-1,2 1-1,3 0 1,-5-5-1,-5-12-1,21 12-1,-21-12-6,14-2-11,1-8-5,-5-4-17,-1-4-26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205 130 25,'0'0'28,"0"0"-2,3-6-5,-3 6-3,0 0-7,5-7 0,-5 7-3,5-10-3,-3 5 1,-2 5-2,5-14-1,-3 6 0,1 0 0,-2 2-1,-1-3 0,0 3 0,0-3 0,-1 2 0,-4 1 0,-2 0-1,-3-1 1,0 2-1,-3-1 1,0 3-2,-3 2 1,1 0 0,-1 0-1,0 3 1,1 4 0,1 2-1,0 1 2,3 5-2,0-2 1,1 5 1,1-1-1,2 0 0,1 1 0,1 1-1,2-1 1,1-1 0,0 2 0,2-5 0,0 2 0,3-2-1,3-1 1,0-3 0,2-1 0,1-3-1,2-2 0,0-3 1,1 0-1,-1-1 0,2-3 0,0-4 0,-1-1 0,0 0 0,0-1-1,0-4 1,-2 1 0,1-1-1,-4-2 0,4 1 2,-4-1-1,-1 1 0,1 1 0,-4 0 0,1 3 0,-1 1 0,-2 2 0,-1 8 0,2-7 1,-2 7-1,0 0 0,0 0 0,-6 5 0,1 4 0,1 0 0,0 3 0,-1-2 0,3 2 0,-1 0 0,2 2 1,1-2-1,-1 1 0,4 1 1,1-2 0,2 0 0,1-3 0,2-1-1,1-4 0,2-3 1,-1 0-1,0-6 0,1-2-1,-1-1 0,-1 1-1,-1 0-1,-4-2-8,2 5-9,-7 4-12,0 0-24,0 0-21</inkml:trace>
  <inkml:trace contextRef="#ctx0" brushRef="#br0" timeOffset="837.9835">411 155 50,'-2'7'54,"2"-7"-10,0 0-31,0 0-3,0 0-2,0 0-3,0 0-1,0 0 0,4-7-2,-4 7 0,9-11 0,-3 3-1,1 0 0,-2-2 0,1-1 0,0 1 0,0 3-1,-3-3 0,0 3 1,-3 7-1,0 0 0,0 0 1,0 0-1,-3 11 0,-3 0 1,2 4 0,-2 3-1,-1-1 1,1 1 1,2 0-1,0-1 0,1 0 0,0-2 1,2-1-2,1-3 1,-2-2 0,2 0-1,-1-3 0,1-6 0,-3 10 0,3-10 0,0 0 0,-9 5 0,9-5 0,-9 3 0,2-3 0,7 0 0,-12 3 0,12-3 0,-10 4 0,10-4-1,-6 2 1,6-2 0,0 0 0,0 0 0,0 0 0,0 0 0,0 0 0,0 0 0,5-1 1,-5 1-1,13-3 0,-5 1 1,2 0-1,0 0 0,3 0 0,-2 0 0,2 2 1,-1-2-1,0 2 0,0 0-1,-3 0 0,3 2-6,-6 0-10,-6-2-7,7 5-16,-7-5-34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-2643-4885 146,'0'-9'31,"0"0"-10,0-4-14,6 3-2,0-4-2,1 3 0,0-2-1,2 5-1,1-3 0,-1 6 1,-1 2-1,1 3 0,-2 3-1,0 4 1,-4 5 0,1 0 0,-5 2-1,1 1 0,-2-2 1,-2 0-1,-1 0 1,2-3-1,-1-1 0,-1-3 1,5-6-1,0 8 0,0-8 0,5 5 0,-5-5 0,11 4 0,-4-1 0,1 0 0,0 2 0,2 0 0,-2 1 0,1 2 0,-2-1 0,0 3 0,-3-1 0,-2 0 1,-2 0 0,-1 0-1,-7 1 0,-3-1 1,-2-2-1,-2-1 0,0 0 0,-1-3 0,3 0-1,0-3-2,6 2-8,0-3-8,7 1-5,-7-11-17,5 0-33</inkml:trace>
  <inkml:trace contextRef="#ctx0" brushRef="#br0" timeOffset="-614.3548">-2896-5050 0,'0'0'40,"0"0"-13,1-7-11,-1 7-3,3-9 1,-3 9-1,3-11-1,-3 11 2,2-9-3,-2 9-2,0-5-1,0 5-2,0-8-1,0 8 0,0-5-1,0 5-2,-2-7 1,2 7-2,-1-11 1,1 11-1,-4-10 0,4 10 0,-5-9 0,5 9 0,-11-7 0,5 3 0,-1 3 0,0 1-1,-4-2 1,4 2 0,-3 2-1,0 4 1,3 0-1,-2 2 1,-1 3-1,3 1 1,0 4-1,1 0 0,1 4 0,2 1 1,-1 3-1,1 0 0,1 0 1,1 0-1,1-2 0,0-1 2,3-5-2,2 0 1,0-7-1,3-1 0,0-5 0,1 0 0,-1-3 1,1-2-1,1-4 0,-1-4 0,1-2 0,0-3 0,0-2 1,0-2-1,-2-5 0,0 4 0,0-5 0,-3 3 0,1 2 0,-3 4 0,-2 0 0,0 5 0,-1 2 1,0 9-1,-3-6 0,3 6 0,-3 4 0,2 4 0,-1 3 1,1 4-1,1 2 0,0 4 0,1 0 0,3 2 1,0 0-1,3-3 0,-1 2 0,4-3 1,0-3-1,3-2 0,0-3 1,1-1-1,0-3 0,1-2-1,-1-1 1,-1-4-3,1 0-5,-4-2-10,1 0-5,-3-5-12,0 1-31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170 74 88,'0'0'41,"7"-8"-14,-7 8-11,1-9-7,-1 9-1,1-8-3,-1 8-1,1-9-1,-1 9-1,0-8 0,0 8 0,-3-7-1,3 7 0,-9-9 0,2 5 1,0 0-2,-1 1 1,-3 0 1,1 1-2,-2 2 2,0 1-2,-1 4 1,0 3 0,1 1-1,0 3 1,1 2-1,2 3 2,0 1-2,2 1 0,1 1 0,2-1 0,0 3 0,4-3 0,0-1 0,0-1 0,4-3 0,-1-2 0,2-2 0,1-2 0,1-4 0,2 0 1,0-4-1,2-1 0,-1-6 0,2 1 0,1-6 0,0-1 0,2-3 1,-2-1-2,0-3 2,0 1-2,0-3 1,-3 3 1,-2 2-1,-2 3 0,-1 1 1,-2 5-1,-3 8 1,0 0-1,0 0 1,-2 6-1,0 2 1,1 3-1,1 3 0,0 1 0,0 2 0,3-2 0,3 0 0,0 1 0,1-3 1,0 1-1,1-1 0,0-3 0,0-3 0,-2-2 0,1-3 0,0-2-1,-1 1-1,-6-1-1,14-5-10,-14 5-8,13-11-8,-9 3-25,-4 8-32</inkml:trace>
  <inkml:trace contextRef="#ctx0" brushRef="#br0" timeOffset="655.224">352 245 48,'0'-7'68,"0"7"-25,0-12-24,0 12-7,3-11-3,-3 11-3,7-7-2,0 4-1,-7 3-1,13-6-1,-4 5 0,-1-1-1,-1 2 0,0 1 0,0 3 1,-7-4-1,9 11 0,-5-2 0,-2-1 0,0 4 1,-2-5-1,0 5 1,-2 0-1,-2 0 0,-2 0 1,0-1-1,-1 0 0,-2-2 2,-1 4-2,2-4 0,-2-2 1,3 0-1,0-2 0,2 2 1,5-7-1,-7 10 0,7-10 0,0 0 1,0 0-1,0 0 0,0 0 0,5 1 0,-5-1 0,12 0 0,-6-1 1,1 1-1,0 0 0,2 0 0,-1 4 0,1 0 0,-2 1 0,1-2 0,1 2 0,-1-4 0,-1 3-2,-1-4-6,5 5-11,-4 0-7,0 2-16,-7-7-37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 5 3,'0'0'22,"0"0"1,0 0-4,0 0-1,0 0-5,-6-7 1,6 7-7,0 0 0,0 0-1,0 0 0,0 0 0,0 0-1,0 0-1,0 0 1,0 0-2,0 0 1,0 0-1,0 0-1,0 0 0,0 0 1,7 5-2,-7-5 1,8 6 0,-8-6-1,12 7 1,-12-7-1,13 8 1,-7-3 0,2 1-1,0-1 0,2 2 1,0 0-1,-1 1 0,2-2 1,-1 2-1,0-3 0,-2-1 0,-1-1-1,-7-3 1,11 2-1,-11-2 0,0 0-1,0-7-4,0 7-5,0 0-14,-11-2-15,11 2-22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-2 137 40,'0'0'36,"0"0"-2,0-6-9,0 6-8,4-8-4,-4 8-4,8-6-2,0 2-2,-1-1 1,4 1-3,-1-1 0,5 2-1,-1-3 0,2-1 0,1 0-1,-1 0 0,1-1-1,-1 1 1,0 0-1,-2-2 1,-1 2-1,-1-1 1,-2 2 0,-1 1-1,-2 1 0,-7 4 1,10-7-1,-10 7 0,0 0 1,6-4-1,-6 4-1,0 0 0,0 0-4,0 0-8,0 0-9,-1 4-11,1-4-28,-8 8-12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67 0 55,'0'0'49,"0"0"-8,0 0-25,0 0-4,0 0-5,0 0-1,0 5 0,0-5-2,-2 10-1,-2-1 0,1 0 0,-1 2-1,1 1-1,-3-2 0,1 4 0,0-3 0,-1-1-1,1-1 0,0-1 0,5-8-1,-11 9-3,11-9-3,0 0-9,-7 0-8,7 0-16,-2-10-22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0-9,4 5-7,-4-5-1,1 13-3,1-5-2,3 4 0,-2-2-1,2 3-1,0-2 1,2 2-2,-1 1 1,1 0-1,0-2 0,0 0 0,-2 1 0,1 1 0,-1-1-1,-1 0 1,1-2-1,0 0 1,-2 0-1,1-2 0,-1-1 0,1-1 0,-4-7 2,4 10-4,-4-10 4,0 0-4,4 6 1,-4-6-2,0 0-11,0 0-6,0 0-7,0-3-22,0 3-24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55 44 3,'0'0'20,"0"0"0,0 0-1,0 0 0,0 0-4,0 0-1,0-4-3,0 4-1,0 0-3,-6-9-1,6 9 0,-8-4-1,8 4 0,-9-1 1,9 1-3,-9 0 2,9 0-2,-8 8 1,8-8-2,-7 10 1,4-4-2,0 0 0,1 0 1,1 2 0,1 0-1,0 0 0,0 2 0,3 1 0,1 2 0,2 0-1,3 3 1,0-1 0,4 1-1,1-3 1,2 2-1,0-6 2,3 1-2,1-7 1,1-3-1,-2-1 0,-1-7 1,-4-2 0,-1-5-1,-6-1 0,-4-1 1,-2-3-1,-5 0 0,-6 1 0,-1 1 0,-4-1 0,0 1 0,-2 3 0,0 1 0,1 3 0,4 5 0,1 2 0,4 3 0,7 1 0,-8 3 0,8 4 0,2-1 0,3 4 0,3 0 1,3-3-1,4 2 0,2-4 1,3 0 0,0 0 0,2-4 0,-1 0 0,-2-3 0,-1-1 0,-2-3 0,-4-3-1,-1 2 1,-5-1-1,-1 1-1,1 0-1,-6 1-3,0 6-7,0 0-10,0 0-12,0 0-27,3-6-18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74 103 92,'2'8'49,"-2"-8"-20,0 0-16,0 0-8,0 0-2,-5-11 1,2 4-2,-1-3 0,0 1-1,-2-1 0,-2-2 0,0 0-1,-2 2 1,2 1 0,1 1 0,0 2 0,7 6 0,-6-7 1,6 7 0,1 3-1,6 5 1,0-2-1,6 3 1,-2-1-1,3 1 0,0-2-1,4 2 1,-3-1 1,1 0-2,-1-2 1,-2 0-1,-1 0 0,-1 0 0,-3 0 1,-3 1-1,-5-7 0,2 13 0,-2-6 0,-1 2 0,-4 0-1,0-1 2,1 1-1,0 0-1,0-3 1,4-6 0,0 0 0,0 8 0,0-8 0,4-1 0,-4 1 0,13-12 0,-6 3 1,-1-2-1,2-1 0,-1-2 1,0-3-1,-1 0 0,0 2 0,-1-1 0,1 5-1,-5-3-4,-1 14-4,6-11-9,-6 11-8,0 0-17,0 0-32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7.5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6 149,'-8'-4'29,"8"4"-8,-16-2-13,16 2-3,0 0-2,0 0-2,0 0 0,0 8-3,0-8-7,0 0-9,16 10-8,-16-10-15,8 10-32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 0 102,'-5'8'44,"5"-8"-17,0 0-21,3 7-1,-3-7 0,12 4-1,-12-4 0,13 9-1,-6-3 0,0 4 0,-1 3-1,1 1 0,1 1 0,-1 5-1,1-1 1,-1 1-1,0 0-1,0-1 0,-1-3 1,0-2-1,-2-2 0,-1 0-1,1-4 1,-4-8-3,4 11-3,-4-11-10,0 0-7,-1-4-16,-1-5-25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3 195 55,'0'0'57,"0"0"-17,0 0-23,-3-7-5,3 7-3,0-7-3,0 7-1,0-10-2,3 3 0,0-1-1,2-2-1,-1-3 0,1 1 0,0-2 0,1-1 0,0 0 0,1 0-1,-2 3 0,0-1 1,0 1-1,0 2 0,-2 2 0,-3 8 0,5-8-1,-5 8 0,0 0-3,0 0-6,0 6-10,0 1-9,-2 3-22,2 3-21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3 155 144,'0'6'30,"0"-6"-10,0 0-17,-3 7-1,3-7 1,0-7-2,0 1 1,4-2-1,-3-1 1,3-1 0,-1 0-1,1 0 0,0-3 0,1 3 1,-3-2-1,3 2 0,0-3-1,-3 2 1,3 0-1,-3 3 1,1 0-1,-2 1 0,-1 7-1,3-10-1,-3 10-5,0 0-10,0 0-6,7 3-15,-7-3-26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28 72,'0'0'51,"0"0"-21,-6 0-17,6 0-4,0 0-1,0 0-3,0 0 1,7 0-2,-7 0 0,11 0-1,-11 0-1,12 5 1,-5-1-2,1 2 1,2-1 0,0 3-1,1 0 0,2 2 0,4 3 0,-1-1 0,3 1 1,2-1-1,-1 3-1,3-3 1,-3 0-1,-1 1 0,0-4 1,-3-1-1,-3-2 0,-2-2 0,-4-1 1,-7-3-1,7 1 0,-7-1 0,0 0 0,-6-7 0,0 2 0,-2-2 0,-1-1 0,-1 1 0,-1-3-1,1 1 1,-3-2 0,5-1 0,0 2 0,-2 0-1,5-1 1,0 2 0,2 0 0,3 1 0,-1 2 0,0-2 0,1 2 0,0-1 0,-1-2 0,4 2 0,0 1 0,0-1 0,4 1 0,-7 6 0,10-10 0,-10 10 0,11 0 1,-4-2-1,-1 2 0,1 0 0,-7 0 0,11 1 0,-11-1 0,13 4 1,-7-1-1,-6-3 0,12 6 0,-5-3 0,1-2 0,-3 2 0,-5-3 0,11 4-1,-11-4 1,8 4 1,-8-4-1,0 0 0,7 4 0,-7-4 0,0 0 0,6 7 0,-6-7 0,5 6 0,-5-6 0,4 6 0,-4-6 0,3 8 0,-3-8 0,2 7 0,-2-7 0,1 9 1,-1-9-1,1 12 0,-1-6 0,0-6 0,1 14 0,-1-8 0,0 1 1,0 2-1,-1-2 0,-3-1 0,4-6 0,-9 14 0,5-8-2,-2-2-4,2 4-11,-2-3-4,0-1-10,-1 2-28,-3-6-28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7 218 30,'0'0'13,"0"0"-1,-8 6 2,8-6-2,0 0-1,0 0-3,0 0 4,0 0-1,-1-4-2,1 4 3,0 0-4,0 0 0,0 0-2,0-9-1,0 9-1,4-9-1,1 3 0,-3-3 0,4-1-2,1-3 1,-2-3-1,0 1 0,1-2 0,-1-1 0,0 1 0,-1-2 0,1 5 0,-3 0-1,1 3 2,-1 1-2,-1 4 1,-1 6-1,2-9 1,-2 9 0,0 0-2,0 0-2,0 0-8,4 6-12,-4-6-14,2 11-25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222 147 13,'0'0'25,"0"0"-1,0 0-3,0 0-2,0 0-2,0 0-5,0 0-3,0 0-3,0 0 0,0 0-1,0 0-2,4-4 1,-4 4-1,3-9 0,-3 9 0,5-13-1,-5 13 1,6-14 0,-5 6 0,0-1-1,2 0 0,-3-1 0,0 1 0,-2-1 0,0 0 1,-4 1-1,3 0 0,-4 1 0,1 3 0,-3-1 0,2 4-1,-2 0 1,-1 2-1,0-1-1,-1 1 1,0 4-1,1 1 1,-3 2-1,0-1 0,0 3 1,-1 1-1,0 4 0,1 1 0,1 1 1,0 1-1,1 2 0,1-1 0,3 2 0,1-2 0,2-1 0,4-4 1,0-2-1,3-1 0,4-2 0,0-2 1,3-3-1,1-1 0,-1-2 0,2 0 0,-1 0 0,2-5 1,-2 0-1,1-1 0,0-2 0,0-1-1,1 0 1,-1 0 0,-1-2 0,-1 0 0,1-2 0,-2 2-1,-1 0 1,-3 1 0,-1 2 1,-4 8-2,6-10 1,-6 10 0,0 0 1,0 0-1,-7 11 0,3-2 0,0 2 0,-1 2 0,2 1 0,-1 1 0,1 2 0,0-3 0,2 2 0,-2-2 0,3 1 0,0-2 0,0-2 0,0-1 0,1-3 0,-1-7-2,6 8-4,-6-8-9,10-1-7,-10 1-10,12-12-25,-7 4-18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33 19 79,'0'0'47,"7"-9"-23,-7 9-8,10-5-6,-2 2-3,-8 3-2,13-2-1,-13 2 0,13 2-1,-13-2-2,13 12 1,-8-3-1,-2 2 1,-1 1-1,-1 0 0,-1-1 0,0 2 1,-4-5-1,-1 4 0,-3-5 0,2 2-1,-2-2 1,-1-1-1,0 0 1,-1-2-1,0 0 0,2 1 0,0-4 0,2 0 1,6-1-1,-11 3 0,11-3 0,-7 0 0,7 0 1,0 0-1,0 0 0,0 0 0,0 0 0,0-4 0,0 4 0,8-3 0,-1 0 1,0 2-1,3 1 0,1 0 0,-3 0 1,2 6-1,0-2 1,0 0-1,-2 3 2,0 2-2,0-2 1,0 0-1,0 0 1,0-1-1,0-1-1,0-4-3,7 2-9,-6-3-7,1-3-6,-3-3-18,1-1-32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 11 48,'0'0'48,"-6"-7"-10,6 7-16,0 0-8,0 0-3,0 0-4,4-4-1,4 4-1,3 0-2,2 0 0,3 4-1,3-3-1,1 3 1,2-1-1,0 1 0,-3 0 0,0 0-1,-3-1 0,-4 0-3,1 4-7,-3-4-8,-4 1-8,-6-4-16,6 7-27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213-1 104,'0'0'42,"-7"0"-19,0 5-11,-4-1-3,2 9-3,-5-3 0,2 4-2,-4 0 0,1 2-2,-1-2 1,0 3-1,0-1-1,1-2 0,0 2-1,3-6 1,1 2-1,1-4 2,2 0-2,0-4-2,8-4-1,0 0-9,0 0-7,0 0-7,2-7-18,-1 0-29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4-1,0-4-1,0 0-1,0 0-1,8 8 1,-8-8-1,10 6 0,-10-6 1,12 7-1,-6-4 1,2 2-2,0-1 1,0 0 0,-1 0-1,2 1 0,-1 0 0,0-2-1,0 0 1,-1 1 0,2-1-1,-1 0 0,-1 0 0,-1-1 0,-6-2 0,10 5 1,-10-5-1,0 0 0,5 7-1,-5-7-2,0 0-5,0 7-12,0-7-11,0 0-22,0 0-10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9.0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41 45,'0'0'53,"0"0"-19,0 0-11,7-13-9,-7 13-4,0 0-3,0 0-1,0-11-2,0 11 0,0 0-1,0 0-1,-9-13 0,9 13-1,-12-4 0,12 4 0,-18 0 0,4 5 0,4 1-1,-4 2 0,-4 3 1,4 4-1,-6-3 0,11 3 0,-4 0 0,6-4 0,0 1 0,2 4 0,2-2 0,3-3 0,3 5 0,7 0 1,-1-1-1,8 3 1,3 0-1,-3-1 0,7 4 1,1-6-1,2 3 1,-1 0-1,-1-3 1,-3 1-1,-5-2 1,-8 0 0,-1-1 2,-8 4-2,-5-6 0,-7-1 0,-10 0-1,5 2 1,-10-2-1,0-5 1,-2 3-1,7-6 0,-7 0 0,12 0-1,2-2 1,0 0-2,15 0-1,-7-10-7,7 10-9,12-13-5,5 3-17,5-4-30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5 10,'0'0'28,"0"0"-4,0 0-1,0 0-4,0 0-2,0 0-6,0 0-1,0 0-2,0 0-1,0 0-1,0 0-1,0 0-2,0-4 1,0 4-1,0 0 0,8 0-1,-8 0 0,10 0-1,-10 0 1,10 2 0,-10-2-1,12 8 0,-4-4 1,-3 0-2,-5-4 2,12 10-2,-12-10 1,14 7 1,-14-7-2,12 7 1,-6-7 0,1 2 0,-1 0-1,2 0 0,-2 0 1,0 0-1,-6-2 0,11 4-1,-11-4 2,9 3-1,-9-3-1,6 2 0,-6-2-2,0 0-3,7 0-11,-7 0-10,0 0-21,0 0-14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164 0 13,'0'0'25,"0"0"-1,0 0 2,0 0-4,-4 7-3,4-7-4,-5 8-3,5-8-4,-7 11-1,4-5-1,-1 3-2,1 1 0,-1 1-1,-2 2 0,3 0-1,-3 1 0,2 2-1,-1 0 0,1-1-1,0 0 1,-2 0 0,2 0-1,1 1 0,-1 0 1,0-2-1,0 1 1,0-2 0,-1 2-1,2-1 1,-1-1 0,0 0 0,0 0 0,0 1-1,0-2 0,0 0 1,-1 2-1,-1-1 0,1 0 0,-1-1 0,2-3 0,-1 1 1,-1-3-1,3-1 0,3-6 0,-5 7-1,5-7 0,0 0-1,0 0-5,0 0-9,0 0-9,2-7-15,1-1-21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35 21 18,'0'0'51,"0"0"-2,0 0-25,0 0-7,0 0-7,0 0-1,3-6-4,-3 6-1,11-8-1,-3 6 0,-1-1 0,3 2-2,-1 0 0,1 1 0,0 0 0,-1 1-1,-1 0 2,1 4-2,-2-2 1,0 0 0,-7-3-1,11 12 1,-6-6-1,-5-6 1,9 12-1,-5-5 0,0 2 1,-2-1-1,0-1 0,0 3 1,-2-2-1,1 3 1,-1-2 0,0 2-1,0-2 0,0 1 1,-2 1-1,-1-2 0,-1-1 0,0 1 1,0-1-1,-1-1 1,5-7-1,-8 12 0,8-12 1,-11 12 0,5-8 0,6-4-1,-13 9 1,7-6-1,-2 1 1,-1-2-1,-1 1 1,0-3-1,0 2 0,-1-2 1,1 1-1,-1-1 0,0 1 0,2-1 0,2 0 0,7 0 0,-10 0-1,10 0-1,0 0-7,-1-7-9,1 7-5,5-10-15,2 3-26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-1774-3187 25,'0'0'23,"0"0"-6,0 0-6,0 0 1,0 0-6,-4-6 2,4 6 0,-7-8 0,7 8 0,-8-10-2,8 10 3,-7-5-1,7 5-1,-8 0 0,8 0 0,-6 2-1,6-2 0,-4 12-1,4-12-1,-6 14 0,3-8-1,3 5-1,-2-2 1,2 4-1,0-2-1,2 1 0,1 0 0,1 1 0,1 1 0,2-2 0,0 4 0,2-2 0,1-1-1,1 0 0,3-1 1,0-2-1,2 0 1,1-3-2,-3-4 2,3 0-2,-2-3 1,-2 0 0,-3-4 0,-1-4 1,-5-2-1,-1-1 0,-3-2 0,0-3 0,-7-1 1,-3 0-1,1-3 0,-4 0 0,0 1 0,-3-1 0,3 0-1,-2 0 1,-1 4 0,1 0 0,2 3 0,1 6 0,3-1 0,1 4 1,8 4-1,-10-1 0,10 1 0,0 3 1,0-3-1,5 9 0,-5-9 0,11 11 0,0-8 0,-1 3 1,4 0-1,1-4 0,3 1 0,0 1 0,1-4 0,0 0 0,-2 0 0,-1-3 1,-2-5-1,-1-1 0,-5 0 0,1-3 0,-5 3 0,-4-2-2,4 2-2,-4-1-12,-1 3-6,1 7-12,0 0-31,-9-8-11</inkml:trace>
  <inkml:trace contextRef="#ctx0" brushRef="#br0" timeOffset="941.7241">-1653-3424 28,'0'0'48,"0"0"-22,0 0 0,0 0-12,-9 0-4,9 0-1,-4-11-1,4 11-1,-5-12-1,4 6-1,-3-3-2,4 2 1,0 0-2,0 7 0,5-8 0,-5 8-2,12-6 2,-4 7-2,0 0 1,3 3-1,-4 1 1,2 1-1,0 1 0,-1-1 0,-8-6 0,9 9-1,-9-9 1,7 4 0,-7-4 0,0 0 1,7-5-1,-7 5 1,10-7-1,-10 7 0,9-10 1,-3 7 0,-6 3 0,12-4 0,-5 4 0,0 0 0,0 1 0,-1 5 0,0 2 0,-1 2 0,-2 2-1,0 1 0,-3 2 1,0-2-2,0 0 0,-3-1-1,0 0-10,-4-6-8,-1-2-10,-2-4-24,-3 0-24</inkml:trace>
  <inkml:trace contextRef="#ctx0" brushRef="#br0" timeOffset="1551.4417">-1873-3486 48,'0'0'52,"0"0"-12,0 0-24,0 0-4,0 0-6,0 0-2,3 6-1,-3-6 0,11 4-2,-5-3 1,1 2 0,2 0-1,-1 0 0,0 1 0,1-1 0,-2-1-1,0 0-2,-7-2-3,9 0-13,-9 0-12,0 0-18,0 0-17</inkml:trace>
  <inkml:trace contextRef="#ctx0" brushRef="#br0" timeOffset="1835.3007">-1893-3420 79,'-4'6'53,"4"-6"-25,0 0-16,-4-8-1,3-2-6,1-1 0,0-5-1,2 0-1,0-4-1,1-1 0,-2 0-1,0 2 0,2 3-1,-2-2-2,3 7-5,-2 1-13,1 2-8,-3 8-23,6-7-19</inkml:trace>
  <inkml:trace contextRef="#ctx0" brushRef="#br0" timeOffset="3040.1234">-1783-3723 48,'-7'0'46,"7"0"-11,0 0-14,0 0-6,0 0-5,-4-7-4,4 7 1,0 0-3,0 0 0,4-10 0,-4 10-1,13-6-1,-5 3 0,2-4-1,2 1 1,2-3-1,0 3-1,-1-2 1,4 0-1,-1-1 1,1-1-1,-3 1 0,3 3 0,-3-1 1,-1 1-1,-5 1 0,2 1 0,-4 1 1,-6 3-1,8-3 0,-8 3-2,0 0-1,0 0-7,0 0-11,-5-3-9,5 3-27,-7 0-20</inkml:trace>
  <inkml:trace contextRef="#ctx0" brushRef="#br0" timeOffset="3883.765">-1757-3922 74,'0'0'38,"0"7"-13,0-7-11,0 0-5,5 5-4,-5-5-2,0 0-1,6 8 1,-6-8-1,0 0 1,7 4 0,-7-4 1,10 12 0,-4-4-1,1 1 0,3 2-1,-3 1 1,4 2-1,1 1-1,2 0-1,-3 0 1,3 0 0,-1-1-1,0 2 1,-1-3-1,0 2 0,-2-3 0,1-3 0,-4 0-1,-7-9-2,10 11-7,-10-11-11,0 0-12,-3-7-26,-5-3-17</inkml:trace>
  <inkml:trace contextRef="#ctx0" brushRef="#br0" timeOffset="4468.5857">-1658-4054 90,'0'0'50,"0"0"-24,-4 2-17,4-2-1,-3-5-3,3 5-2,-3-14 0,3 6-1,-1-3 0,1-1-1,0 0 0,0-3 0,0-1 0,0 2 0,0-2-1,-1 0 0,0 2 1,0 1-1,0 0 1,0 5-1,1 3 0,0 5 0,0-8-2,0 8 0,0 0-5,0 0-12,0 0-11,6 8-25,-6-8-20</inkml:trace>
  <inkml:trace contextRef="#ctx0" brushRef="#br0" timeOffset="4853.2802">-1577-4053 88,'0'0'52,"0"0"-22,-6-4-21,6 4-2,-4-17-1,1 6-4,2-2 0,0 0 0,-1 1 0,2 0-1,-1 2 0,1-1 0,-1-1 0,0 2 0,1-2 0,0 3-1,0 0 0,0-1 0,-1 4 0,-1-2-3,2 8-4,0-7-13,0 7-11,0 0-24,0 0-22</inkml:trace>
  <inkml:trace contextRef="#ctx0" brushRef="#br0" timeOffset="5481.3555">-1829-4530 100,'-7'-1'49,"7"1"-20,0 0-19,0 0-3,0 0-2,0 0-2,4 0 0,-4 0-1,14 0 0,-7 3 0,6 1-1,1 0 1,0 2-1,4 3 0,3 1 0,4 0 0,-2 0-1,2 0 1,-1 0-1,1-2 2,-1 0-2,-5-4 1,-2-1-1,-5 0 0,-1-3 0,-5 1-1,-6-1-3,0 0-6,0 0-10,0-4-7,-6 1-20,0-2-32</inkml:trace>
  <inkml:trace contextRef="#ctx0" brushRef="#br0" timeOffset="6021.9688">-1655-4513 83,'0'0'52,"-7"5"-18,7-5-20,-7-5-9,7 5 1,-7-15-3,5 4-1,-2-1-1,3-2 1,-3 1-1,2 0 0,2 2 0,-3 1 0,3-1 0,0 4-1,3-1 1,-3 8-1,11-5 1,-2 2 0,0 2 0,3 2 0,-1 2-1,3 1 1,1 1-1,-1 2 1,0 2 0,-2 0-1,-1 0 0,-1 0 1,-2 1-1,-3 2 0,-2 0 1,0 1-1,-1 0 0,-1 1 1,-1 1-1,0-2 0,0 0 0,-2-2 0,1-1-1,-1-1 0,2-1-5,0-8-12,0 0-5,0 0-17,-8-2-29</inkml:trace>
  <inkml:trace contextRef="#ctx0" brushRef="#br0" timeOffset="55722.1764">-1829-4891 33,'0'0'32,"0"0"-5,0 0-7,0 0-6,0 0-6,0 0-2,-3 0-1,3 0 0,0 0 0,-3-10-2,3 10 1,0-11 0,0 3-1,0 0-1,0-3 0,0 2 0,0-3-1,3 2 0,-3-1 0,2 0-1,-1 2 0,3 0 0,-2 2 0,3 1 1,-5 6-1,7-8 0,-7 8 0,6 0 0,-6 0 1,7 8-1,-5 0 0,1 1 0,-1 1 0,-1 3 0,2-3 1,-1 2-1,-1-1 0,0-1 0,1-3 0,0 1 0,0-1 1,-2-7-1,0 9 0,0-9 0,0 0 1,0 0-1,0 0 0,0 0 0,0 0 0,7 0 0,-7 0 0,3-7 0,-3 7 0,3-7 0,-3 7 0,11-9 0,-5 5 1,1 0-1,0 1 0,-1 2 0,1-2 0,-7 3 1,12-1 0,-12 1-1,9 1 0,-9-1 1,10 8-1,-10-8 1,7 10-1,-7-10-1,5 9-1,-5-9-1,1 6-3,-1-6-6,0 0-18,0 0-21,-7 8-9</inkml:trace>
  <inkml:trace contextRef="#ctx0" brushRef="#br0" timeOffset="57705.5636">-1719-4891 0,'0'0'3,"0"0"-3,0-8 2,0 8-2,0 0 3,2-7-1,-2 7 6,0 0-1,0 0 1,0 0-1,6-2 1,-6 2-3,0 0 2,7-1-5,-7 1 1,0 0-1,6-2 0,-6 2 1,0 0-1,0 0 5,0 0 0,0 0-3,0 0 4,4-6-2,-4 6 2,0 0-3,0 0-1,0 0-1,0 0 0,0 0-1,0 0-1,6 0 1,-6 0-1,0 0 1,0 0-2,5-6 0,-5 6 1,0 0-1,0 0 0,3-6 0,-3 6-3,0 0-3,0 0-9,11 0-25,-11 0-6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63 193 13,'-5'0'25,"5"0"-6,-3-4-2,3 4-3,-5-9-4,5 9-4,-3-12 0,1 5-2,2-1 0,-3-2-1,3-1 0,-3-1-1,2-1 1,-2-3-1,1 2-1,1 0 1,-3 1-1,-1 0-1,1 1 2,0 2-1,1 1 2,3 9 1,-8-7 0,8 7-1,0 0 2,-3 9 0,3 0-1,0-1 0,1 4-1,2-2-1,0 1 0,1-2-1,-1 1 1,2-1-2,0-2 0,2 2 0,-1-4 0,1 2 0,1-1 0,0 1 0,-1-1 0,0 0 0,0 0 0,-2 1 0,-1 0 0,-1-2 0,0 2 1,-2 0-1,1 0 0,-2-7 0,0 11 0,0-11 0,0 7 0,0-7 0,0 6 0,0-6 0,0 0 0,-5 5 0,5-5 0,0 0 0,-7 5 0,7-5 0,0 0 1,-4 8-1,4-8 0,-1 8-1,1-8 2,0 9 0,0-9 0,-3 6 1,3-6 0,0 0 0,0 0-1,0 0 1,0 0 0,0 0-1,0 0 0,0 0-1,0 0 0,0 0 0,2-4 1,-2 4-1,8-11 0,-3 5 1,0-2-1,2-2 0,-2-1 0,2 0-2,-1-2-2,4 0-8,-3 2-9,-1 0-11,2 1-22,-5 1-12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77 30 18,'0'0'20,"0"0"-1,5-9-2,-5 9-1,0 0-2,7-9 0,-7 9-4,0 0-3,11-6 0,-11 6-3,7-4 1,-7 4-3,12-2 1,-7 2 0,1 0-1,1 1 1,-7-1-1,11 4 1,-11-4-1,10 7 0,-10-7 0,7 9 0,-7-9 0,3 9 0,-3-9 1,3 8-2,-3-8 0,0 9 1,0-9 0,0 10-1,0-10 0,0 9 1,-3-2-1,3-7 0,-9 11 0,3-5 1,0 1-1,-1-2-1,0 2 2,0 0-2,-1 0 1,0-1-1,1 0 2,0-2-2,0 2 0,0-1 1,0 0-1,0 1 1,-1 0-1,0-1 1,1 1-1,-1-3 0,1 3 0,1-3 1,0 1-1,6-4 1,-10 7-1,10-7 0,-8 3 0,8-3 0,0 0 0,0 0 1,0 0-1,0 0 0,0 0 0,0 0 0,5-1 0,-5 1 0,9-3 1,-9 3-2,8-2 2,-8 2-1,8-1 0,-8 1-1,9 0 1,-9 0 1,10 4-1,-10-4 0,7 5 1,-7-5-1,7 10 1,-7-10 0,11 6 0,-4-3-1,-1 0 0,2 0 1,0-1-1,2 0-2,-3-2-8,2 1-9,-1 0-4,-1 0-17,-7-1-28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445 6087,'0'0,"0"0,0 0,0 0,0 0,0 0,0 0,0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5:57.82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53 96 10,'0'-12'20,"0"12"3,4-10-7,-4 10 0,4-10-5,-4 10-3,8-7 2,-8 7-5,10-6 0,-10 6 3,12-9-2,-12 9 0,19-11-1,-7 6-1,1 0 1,-5-4-1,10 5-1,-7 0 1,1 1-3,2 3 0,-6 0 0,5 3 0,-6 4 0,3 3 0,-2-3-1,0 5 0,0 0 0,-3-1 1,5-2-1,-1 4 1,-1-4 0,2-2-1,0 2 1,0-4 0,-3 2 0,6-2 0,-6 4 0,-7-9 0,14 11-1,-14-11 1,5 14-1,-5-14 1,7 13-1,-7-5 0,0 0 1,0-8 0,-4 11-1,4-11 0,-4 9 1,4-9 0,-8 12-1,8-12 1,-9 8-1,9-8 1,-4 9-1,4-9 0,-8 11 0,8-11 0,-5 8 1,5-8-1,-7 7 0,7-7 0,-9 9 1,9-9-1,-11 8 0,11-8 0,-14 6 0,6-5 0,-1 4 0,-2-3 0,-1 2 0,4-2 1,-5 3-1,5-4 1,-1 3-1,-2-2 0,2-1 1,-1 0-1,-1 0 0,2 2 1,2-2-1,-7 0 1,8 1-1,-4 0 0,1 0 1,-2 0-1,0 1 0,2-2 0,1 1 0,8-2 0,-18 3-1,18-3 1,-8 1 0,8-1-1,0 0-1,-11 2-2,11-2-1,0 0-5,-8 6-16,8-6-15,-7 6-24</inkml:trace>
  <inkml:trace contextRef="#ctx0" brushRef="#br0" timeOffset="1.0006">71 51 48,'0'0'33,"-13"12"-4,9-4-10,-1 2-7,2 1-3,-5 3-2,8-2-2,-1 5-1,1 0-1,-3 1 0,2 4 0,-3-4-1,-1 4-1,0 1 1,2 0-1,-1 0-1,-4 0 0,3 1 0,1 1 0,-4-2 1,3-1 0,-1 0 0,2 1-1,-4 1 1,5-4 0,-4 2-1,3-1 1,-4-2-1,1-3 0,6 2 0,-3-5 0,0 1 0,0-4 0,2 1 0,-2 1 0,4-6 0,0 1 0,0-7 0,0 12 0,0-12 0,0 0 0,0 6 0,0-6-1,0 0-1,0 0-1,0 0-4,0-2-14,0 2-16,6-14-22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0:53.92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4 8,'5'7'27,"0"2"-2,-2 0-2,4 5-4,-4-2-2,5 2-5,0 0-1,-1 4-3,2 0-3,0 2 0,-1 1-2,3 0 0,-5 3-2,2 2 1,-2-1-2,1 1 0,-1-3 0,-3-2 0,1-1 0,-1-2 0,2-7 1,0 0-1,-5-11 1,7 11 1,-7-11-1,14-4 0,-6-7 0,1-1 0,0-6 0,3-3 0,-1-2 1,1-3-1,2-4 1,-2 2-2,2-2 2,-1 2-1,-2 1 0,1 2 0,-1 2 0,-2 5-1,1 1 0,-4 5 0,2 0 0,-2 4 0,2 3 0,-2 0-2,4 1 0,-4-1-3,7 3-7,-1 2-19,-5-3-19,6 3-18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9:04.424"/>
    </inkml:context>
    <inkml:brush xml:id="br0">
      <inkml:brushProperty name="width" value="0.07938" units="cm"/>
      <inkml:brushProperty name="height" value="0.07938" units="cm"/>
      <inkml:brushProperty name="color" value="#EA157A"/>
      <inkml:brushProperty name="fitToCurve" value="1"/>
    </inkml:brush>
  </inkml:definitions>
  <inkml:trace contextRef="#ctx0" brushRef="#br0">-3 73 10,'0'-9'20,"0"9"3,2-7-7,-2 7 0,3-8-5,-3 8-3,4-5 2,-4 5-5,6-5 0,-6 5 3,7-7-2,-7 7 0,11-8-1,-4 4-1,1 0 1,-4-3-1,7 4-1,-5 0 1,1 1-3,1 2 0,-3 0 0,3 2 0,-4 3 0,2 3 0,-2-3-1,1 5 0,0-1 0,-2-1 1,2 0-1,0 1 1,0-2 0,1-2-1,0 2 1,0-3 0,-2 1 0,3-1 0,-3 4 0,-4-8 0,9 8-1,-9-8 1,3 11-1,-3-11 1,3 9-1,-3-2 0,0-2 1,0-5 0,-2 10-1,2-10 0,-2 7 1,2-7 0,-5 9-1,5-9 1,-5 6-1,5-6 1,-2 7-1,2-7 0,-5 9 0,5-9 0,-3 6 1,3-6-1,-4 5 0,4-5 0,-5 7 1,5-7-1,-7 6 0,7-6 0,-8 4 0,3-2 0,0 1 0,-1-1 0,-1 0 0,2 1 1,-2 1-1,2-4 1,0 3-1,-1-1 0,0-1 1,0-1-1,0 1 0,0 1 1,3-1-1,-6 0 1,6 1-1,-3-1 0,1 1 1,-2-1-1,1 1 0,1-1 0,0 1 0,5-2 0,-10 2-1,10-2 1,-5 1 0,5-1-1,0 0-1,-6 1-2,6-1-1,0 0-5,-5 5-16,5-5-15,-4 5-24</inkml:trace>
  <inkml:trace contextRef="#ctx0" brushRef="#br0" timeOffset="1">8 39 48,'0'0'33,"-8"9"-4,6-3-10,-1 3-7,1-1-3,-3 2-2,5 0-2,0 3-1,0-1-1,-2 3 0,1 2 0,-1-3-1,-1 3-1,0 1 1,1-1-1,0 1-1,-3 0 0,2 0 0,1 1 0,-2-1 1,0-1 0,1 0 0,1 0-1,-3 1 1,3-2 0,-2 1-1,2-1 1,-3-1-1,2-4 0,2 3 0,-2-3 0,1 0 0,0-3 0,0 0 0,0 2 0,2-6 0,0 2 0,0-6 0,0 9 0,0-9 0,0 0 0,0 4 0,0-4-1,0 0-1,0 0-1,0 0-4,0-1-14,0 1-16,4-11-22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48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38 192,'14'-3'23,"1"-3"-2,3 4-17,8-3 0,3 1-2,0 2 0,5 0-1,-4-5 0,-1 5-1,-3 1-1,-8-3-2,7 4 0,-15 0-4,7 0-13,-9 4-4,-2 4-6,0-2-26,-3 5-30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9.2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0-1 123,'17'9'38,"-17"-9"-13,10 15-16,-10-15-2,0 0-3,-3 11 0,3-11-3,-4 10-1,4-10-3,0 0-10,0 0-7,0 0-11,12-6-25,-7-5-19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0:56.23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14-1 13,'-3'2'52,"3"-2"-32,0 0-5,0 0-3,-4 9-5,4-9 0,-2 10 1,2-1-1,-1-2 0,1 3 0,-2 1-1,2 1-1,-1 0 0,1 3-1,0-5-1,0 6-1,0 4-1,0-3-1,1 3 1,1 1-1,-2-1 0,1 1 0,1 2 0,1-3 0,-2-3 1,1 3-1,-1-4 0,1 3 0,-1-1 0,1-2 0,-1 0 0,1-2 1,3 0-2,-2-4 2,0-2-1,1-1 0,-4-7 0,11 5 2,-11-5-2,12-3 2,-7-6-1,4 1 0,-3-5 1,5-2-1,-4-2 0,5-2 0,1-5 0,-1 0 0,0-4-1,3 1 1,-1-2-1,1 1 1,-1 1-1,0 1 0,-2 4 0,-3 2-1,3 1 0,-3 6 0,-3 3-2,2-2-5,0 5-18,1 5-15,-9 2-29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600" units="cm"/>
          <inkml:channel name="Y" type="integer" min="-494" max="900" units="cm"/>
        </inkml:traceFormat>
        <inkml:channelProperties>
          <inkml:channelProperty channel="X" name="resolution" value="121.37931" units="1/cm"/>
          <inkml:channelProperty channel="Y" name="resolution" value="82" units="1/cm"/>
        </inkml:channelProperties>
      </inkml:inkSource>
      <inkml:timestamp xml:id="ts0" timeString="2013-09-24T07:51:22.6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0:59:21.25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4261 174 126,'-12'0'34,"1"3"-12,2 6-17,1-6-3,8-3-1,-4 15-7,4-15-14,0 11-12,2-2-17,-2-9-16</inkml:trace>
  <inkml:trace contextRef="#ctx0" brushRef="#br0" timeOffset="1">4292 397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4504 271 131,'0'8'32,"-2"2"-11,-1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-1">3465 166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-5">5870 98 124,'-10'-1'38,"1"-3"-14,0 0-13,9 4-4,0 0-1,0 0-3,5-4 1,9 4-2,0-1 1,9 1-1,1 0-1,3 0 0,1 0-1,0-3 1,0 0-1,-4 2 0,-1-3 0,-6-2-2,-1 6-1,-7-7-5,0 7-10,-9 0-6,0 0-14,0 0-31</inkml:trace>
  <inkml:trace contextRef="#ctx0" brushRef="#br0" timeOffset="-4">6015 87 137,'0'0'32,"0"0"-10,7 1-16,-7-1 0,7 12-2,-7-3-1,2 7-1,0 1 0,-2 0 0,0 1-2,0 0 1,0-3-1,0-3-1,0-1 0,0-11-2,0 8-4,0-8-12,0 0-5,0-10-17,-2-1-27</inkml:trace>
  <inkml:trace contextRef="#ctx0" brushRef="#br0" timeOffset="-3">6494 150 135,'0'0'34,"0"0"-12,0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-2">6278 169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-11">3364 1403 28,'0'0'51,"0"0"-26,0 0-1,0 0-6,0 0-6,-7-1-3,7 1-2,0 0-3,-7-10 1,7 10-2,-11-1-1,11 1 0,-14 0 0,4 1-2,-1 2 2,1 3-2,-1-3 2,-1 3-2,-2 2 1,5 0-1,-3 3 1,1-2-1,4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-10">3615 1703 137,'0'0'32,"0"6"-10,0-6-17,-7 10-2,7-10-1,-8 10-1,8-10-1,-9 8-1,9-8-4,0 0-11,0 0-11,0 0-20,0-7-21</inkml:trace>
  <inkml:trace contextRef="#ctx0" brushRef="#br0" timeOffset="-9">3678 1522 153,'0'0'29,"-3"10"-11,3-10-12,23-4-2,-1-3-1,8 2-1,-2-1 0,5 3-1,-3 0-2,0 1 0,0 4-4,-11 1-9,0 3-8,-7 3-12,-1 3-31,-6-3-11</inkml:trace>
  <inkml:trace contextRef="#ctx0" brushRef="#br0" timeOffset="-8">3806 1205 149,'-9'0'27,"9"0"-7,-8 9-16,6 5-1,0-2-1,2 4 0,-3 5 0,3 2-1,3 3 1,1 2-1,-1 5 0,4 1 0,-2 2-1,2 1 1,-1-3-1,1 1 1,0-4-1,-2 2 0,0-6 0,0-3 0,1-2 0,-1-4 0,-2-2 0,3-4 0,-3-1 0,-3-11-1,11 13 1,-11-13 0,15 3-2,-6-5-1,2 1-4,-1-8-11,0 1-7,4-2-20,-5 3-28</inkml:trace>
  <inkml:trace contextRef="#ctx0" brushRef="#br0" timeOffset="-7">4152 1766 164,'-8'10'26,"8"-10"-5,-21 7-17,21-7-1,-13 8-1,13-8-4,-1 10-2,1-10-14,0 0-5,0 0-15,0 0-32</inkml:trace>
  <inkml:trace contextRef="#ctx0" brushRef="#br0" timeOffset="3">5053 1168 100,'0'0'35,"0"0"-12,0 0-11,0 0-3,-3-2-2,3 2-3,-6 9 0,6 2-1,-3 3-1,-2 2-1,-2 6 1,3 6-1,-5 2 1,2 4-2,-3 7 1,1-2-1,-1 4 0,1-1 1,-2 1-1,3-5 0,-3-2 0,2-1 0,-3-5 0,7-1 0,-4-8 0,2 1 0,0-1 0,-1-5 0,6 0-1,-7-4 1,6 1-1,-4-4-2,5-1-3,2-8-13,-12 5-10,12-5-25,0 0-15</inkml:trace>
  <inkml:trace contextRef="#ctx0" brushRef="#br0" timeOffset="4">4953 1677 128,'0'0'37,"0"0"-14,0 0-16,9 1-3,2-1 0,6 0-1,2-1-1,8 0-1,-3-1-1,-1 0-2,3 2-10,-3-1-10,-7-1-11,-4 2-28,-3-5-18</inkml:trace>
  <inkml:trace contextRef="#ctx0" brushRef="#br0" timeOffset="5">5069 1182 119,'0'0'38,"-9"8"-14,2 2-19,7 1 0,-2 5 0,2 2-3,2 5 1,7-3-1,-2 2 1,3 6-1,-1-4 0,2 6 0,-3 3-1,3-2 0,1 2 0,-3 0 0,0 1 0,-4 0-1,2-2 0,0-3 0,-4-3 0,3 0 0,-5-4 0,3-4 0,1-1 0,-3-2 0,3-4-1,-5-11 0,9 14-3,-9-14-5,0 0-11,9 0-10,-9 0-24,0-6-24</inkml:trace>
  <inkml:trace contextRef="#ctx0" brushRef="#br0" timeOffset="6">5417 1389 15,'0'0'61,"0"0"-5,0 0-33,0-9-7,0 9-4,10 0-4,1 5-2,-2 1-1,3 6-1,4-1-2,-1 4 1,1 2-2,2 5 1,-3-3-1,6 4 0,-3-1 0,-1-2 0,-3 0-1,4-2 1,-6-2-1,4-2 0,-2 0 1,-4-5-1,1-1 0,-2 1 0,-1-2 0,-8-7 0,11 9 0,-11-9-1,0 0-2,0 0-6,0 0-11,0 6-6,0-6-21,-12 0-32</inkml:trace>
  <inkml:trace contextRef="#ctx0" brushRef="#br0" timeOffset="7">5727 1376 69,'0'0'55,"0"0"-19,0-9-24,0 9-3,0 0-1,-9 6-3,9-6-2,-9 14 0,6-5 0,-3 5-1,-1 1 0,4 6-1,-6 1 1,2 1 0,2 3-1,-4 2 0,-1 1 0,-3 1 0,1-4-1,-2 1 1,2-2-1,-4 0 0,-1-3 1,1-3-1,4 0 0,1-6 0,1-2 0,3-1-2,7-10-2,-9 8-13,9-8-7,0 0-15,7-14-28</inkml:trace>
  <inkml:trace contextRef="#ctx0" brushRef="#br0" timeOffset="8">6048 1668 102,'0'0'48,"0"9"-20,0-9-20,9 1-2,2 3-1,1-2-2,2 1 0,2-1-1,1 1 0,1 0-1,-4 4-1,3-2 1,-1 0 0,-2 2-1,-2 0 0,0 1 0,-1-2 0,-4 0-1,-7-6-1,17 13-8,-17-13-12,9 14-9,-9-14-28,0 0-18</inkml:trace>
  <inkml:trace contextRef="#ctx0" brushRef="#br0" timeOffset="9">6146 1380 53,'7'-10'30,"-7"10"-1,6-13-12,-6 13-4,7-13-2,-7 13-2,8-6-2,-8 6 1,0 0-2,9-5-1,-9 5-1,0 0 0,0 0-1,-5 3-1,5-3 0,-7 14-1,-4-4 0,6 3 0,-5-2-1,1 6 1,-3-7-1,6 4 0,-6-1 1,7-2-1,-2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10">6626 1107 60,'0'0'40,"0"0"-6,0 0-13,0 0-7,0 0-5,0 0-3,0 0 0,0 3-3,0-3 0,1 15 0,-1-5-2,6 3 2,-1 1-2,-3 1 1,-2 8-1,3-2 0,-1 3-1,1 3 2,3 2-2,-3 0 1,1 2-1,-3 2 0,5-2 0,-6 0 1,3 0-1,-1 0 0,-2-1 0,0 0 1,0 0-1,0-3 0,0-5 0,-2-2 0,-1-1 0,1-4 0,2 0 0,-4-4 0,4-5 0,0-6-1,4 10 1,-4-10-2,10 3-5,-10-3-10,7-3-9,-7 3-18,9-11-29</inkml:trace>
  <inkml:trace contextRef="#ctx0" brushRef="#br0" timeOffset="11">6696 1476 65,'0'0'56,"0"-10"-20,0 10-24,1-14-2,-1 14-3,13-11-3,-6 8-2,3 1 0,1-1 0,1-1-1,2 4 0,-4 0 0,4 0 0,2 0 1,-4 7-1,-3-2 0,5 3 0,-5 0 0,1 7 0,-5-3 0,2 6 1,-3-2-2,-1 4 1,1-6 0,-4 6 0,2-6 0,-2 3 0,0-5 0,0 1 0,0 1-1,0-5 0,-2 2 1,2 3-1,-4-8 1,3 3-1,-3 0 1,2-1-1,-5-1 0,2 1 2,0 2-2,5-10 1,-16 13-1,2-6 0,6 0 1,-5 3-1,-2-4 0,2-3 0,1 2-1,-5-3-3,4 2-6,1-1-10,2-3-8,-3-3-19,8-4-34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1:44.07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48 13,'0'0'20,"-9"-10"0,9 10-4,-3-9 3,3 9-3,-1-7 1,1 7-4,0 0-2,0 0 0,0 0-3,0 0-1,0 0-1,0 0-1,0 0-1,0 0 0,-10-7-1,10 7 0,0 0 0,0 0-1,0 0 0,0 0 0,0 0-1,-1 5 0,1-5 0,0 14 0,0-7 0,0 2-1,6 3 1,-3 1-1,2 0 1,1 1 0,1 2 0,1 0 0,3 5 0,5 1 0,-2-3 0,3 3-1,-2-1 1,2 1-1,0-4 1,-4-1-1,1-7 0,-5-2 0,-1 2 0,-8-10 0,9 7 0,-9-7 0,0 0 2,0 0-4,5-7 4,-5 1-2,0 6 0,3-18 0,-2 9 0,7-5 0,-4 2 0,1-5 1,6 3-1,-1-5 0,-1-1 0,4 1 1,-1-2-1,0 0-1,-3 3 1,3-5 0,-2 5 0,-3 2 0,-4 1 0,6 4 1,-6 0-1,-1 3 0,-2 8-1,3-7 1,-3 7 0,0 0-1,0 0-1,5-7 0,-5 7-1,0 0-4,0 0-5,0 0-11,6-3-12,-6 3-27,3 6-11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1:45.4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-1 116 28,'0'0'37,"0"0"-8,0-8-5,0 8-8,0 0-4,0 0-1,0 0-3,4-7-1,-4 7-1,0 0-1,0 0-1,0 0-1,6 7 1,-6-7-2,5 10 0,-5-10 0,8 14-1,-5-3 1,6 2 0,-2 4-1,3 1 0,-4-3 1,4 3-1,-1 0 0,1 0-1,-1 0 1,-3-3-1,-2 1 0,6-3 0,-6-2 0,1 0 0,1-4 0,-6-7 0,4 10 0,-4-10 0,10 2 0,-10-2 0,0 0 0,7 7 1,-7-7-2,0 0 2,9 4-1,-9-4 0,0 0 0,0 0 0,6 5 0,-6-5 0,0 0 0,0 0 0,10 0 0,-10 0 0,4-8 0,-4 8 0,6-11 1,0 4 0,-1-2-1,-2-5 1,8 0-1,-1-6 1,-2 0-1,6-5 1,-2 3 0,3-3 0,-1-1-1,3 2 0,-4 0 2,-2 2-2,3 3 1,-2 0-1,-1 5 0,-5 0 0,3 3 0,-6 2 0,0 3 0,-3 6 0,0 0 0,1-9-1,-1 9 1,0 0-2,0 0 1,0 0-1,0 0-1,0-6-3,0 6-7,0 0-11,0 4-12,0-4-27,-4 10-9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5.4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18 726 30,'0'0'44,"0"0"-8,0 0-11,0 0-7,0 0-5,0 0-4,-7 7-2,7-7-1,0 0-2,0 0 0,-5 8-1,5-8-1,0 0 0,0 0 0,-6 8 0,6-8-1,0 0 1,0 0 0,0-5-1,1-4 1,4-2-1,0-4 1,2-2-1,2-4 2,3-1-2,-1 0 0,3-5 1,-3 0-1,1-2 0,-3 2 0,5 1 0,-5 0 1,0 0-2,3 0 1,-4 1 0,1 3-1,-2-3 0,3-2 1,-4 4-1,3-2 0,-1 0 0,-1 2 0,1 1 0,1-3 0,-3 3 0,2 2 0,-5 0 0,4 3 0,-2 2 0,-2-1 0,1 5 0,0-1 1,-3 1-1,4 4 0,-5 7 0,1-13 0,-1 13 0,0 0 0,5-7 0,-5 7 0,0 0 0,0 0 0,0 0 1,0 0-1,1 5 0,1 3 0,-1 0 0,2 2 0,-1 4 1,-1-1-1,1 6 0,2-3 0,3 7 1,-4-1-1,1 5 1,1 0-1,1-4 0,-2 5 0,1-2 1,1 2-1,0-5 0,-1 1 0,1 0-1,2-4 2,-2 1-1,-3 1 0,7-1 0,-5-1 0,1 1 0,2 1 0,-2 3 0,1-3 0,1 1 1,-3 1-2,1-1 2,1-4-1,-1-1 0,-3-1 0,2-4-1,-2-1 1,2-2 0,-5-10 1,3 11-2,-3-11 1,0 0 1,7 6-1,-7-6 0,0 0 0,8-9-1,-8 9-1,1-12-1,-1 12-6,7-11-11,-7 11-3,-2-9-11,2 9-28,-8-6-26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6.0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18 18,'-8'2'54,"8"-2"-3,0 0-28,-7 0-7,7 0-4,0 0-3,0 0-2,0 0-1,1 0-1,-1 0-1,14-1 0,-8-4-1,5 4 0,-4-4 0,3 4-1,2-1 0,-3-2-1,0 4 0,0 0 0,-1 0-1,-2 0 0,-6 0 1,11 3-1,-11-3 0,13 2 0,-13-2 1,14 2-1,-6-2 0,-1 3 1,1-3-1,1 1 0,-1-1 0,-8 0-3,15 5-10,-15-5-6,8 3-6,-8-3-17,70 35 157,-63-13-115,1 1 1,-3 1-2,1-1 2,1-4-1,-1-1 0,-3-1 0,2-4-1,-2-1 1,2-2 0,-5-10 1,3 11-2,-3-11 1,0 0 1,7 6-1,-7-6 0,0 0 0,8-9-1,-8 9-1,1-12-1,-1 12-6,7-11-11,-7 11-3,-2-9-11,2 9-28,-8-6-26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6.37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19 18,'-8'2'54,"8"-2"-3,0 0-28,-7 0-7,7 0-4,0 0-3,0 0-2,0 0-1,1 0-1,-1 0-1,14-1 0,-8-4-1,5 4 0,-4-4 0,3 4-1,2-1 0,-3-2-1,0 4 0,0 0 0,-1 0-1,-2 0 0,-6 0 1,11 3-1,-11-3 0,13 2 0,-13-2 1,14 2-1,-6-2 0,-1 3 1,1-3-1,1 1 0,-1-1 0,-8 0-3,15 5-10,-15-5-6,8 3-6,-8-3-17,0 0-36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7.67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 51 50,'0'0'31,"-7"-4"-2,7 4-10,0 0-4,0 0-3,-10-5-3,10 5-2,0 0-1,0 0-1,0 0 0,0 0-1,0 0 0,0 0-1,0 0 0,7-5-1,-7 5 0,15-1 0,-8 0 0,7 1-1,0-3 1,-2 2-1,3-4 0,2 2 0,1 0 0,-1 0 0,0-2 0,0 1-1,-2 1 1,0 1-1,-3-1 2,1 3-2,-4 0 0,1 0 0,-2 0 1,1 4-1,-1-3 0,-8-1 0,10 5 0,-10-5 0,14 5 0,-14-5 0,9 0 0,-9 0 0,8 2 0,-8-2 0,0 0-1,0 0-2,8 3-3,-8-3-10,0 6-6,0-6-12,-8 11-28,8-11-17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8.33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28 131,'2'0'36,"-2"0"-14,10 0-13,-10 0-3,16-3-1,-6 2-3,4-2 0,1-3 0,2 5 0,0-1-1,1-1 0,2 1-1,-2 1 1,-1-1 1,1 1-2,-6 1 0,4 0 0,-4 0-2,-8 0 1,7 1-5,-11-1-10,0 0-6,0 9-12,0-9-28,-15 10-17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9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30 85,'0'0'53,"5"-16"-21,-5 16-18,0 0-4,0-14-3,0 14-1,0 0-2,0 16-2,-5-4 1,2 6-1,1 3 0,0 5 0,-1 6 0,1 3-1,2-2-1,-5 5 1,5 2-1,0 1 1,0-4-1,0 0 1,0-5-1,5-4 0,0-5 1,2 0-1,5-10 1,-2-5-1,4-4 0,-1 0 0,4-4 0,-3 0-1,6 0 0,-3-10-4,5 4-12,-10-7-4,2-2-9,-6-2-25,-6-4-27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8.66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20 165,'0'0'25,"0"10"-5,0-10-16,9 2 0,2-2-2,4 0 1,0-1-2,2-1 0,3-3 0,-2 1-1,2 0 1,-3 3-1,-1-5 0,-2 2 0,-3 2 0,-1-2-2,3 4-5,-13 0-10,12 0-6,-12 0-10,0 0-33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9.2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20 165,'0'0'25,"0"10"-5,0-10-16,9 2 0,2-2-2,4 0 1,0-1-2,2-1 0,3-3 0,-2 1-1,2 0 1,-3 3-1,-1-5 0,-2 2 0,-3 2 0,-1-2-2,3 4-5,-13 0-10,12 0-6,-12 0-10,0 0-33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2.09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217 52 23,'0'0'22,"5"-8"-2,-5 8-9,0 0-2,0 0-6,0 0-3,0 0 0,0 0-3,0 0 8,-2 4 1,2-4 4,0 0 3,0 0-3,0 0-1,0 0 1,0 0-3,0 0-1,0 0 0,2-4-2,-2 4 1,0 0 0,7-1-1,-7 1-1,0 0 1,10-3-2,-10 3 0,9-2 0,-9 2 0,7-4-1,-7 4 1,8-4 0,-8 4-1,0 0 0,0 0 0,0 0 0,0 0 1,0 0-1,0 0 0,0 0 0,0 0 0,2-7 0,-2 7 0,0 0 0,-8-2-1,8 2 1,-11-3-1,4 2 1,-6 0-1,4 0 0,-1 0 0,-4-1 2,0 0-2,-3-1 0,4 0 1,-4 1-1,2 1 1,-1 0-1,1 1 1,3 0-1,-2 0 0,5 2 1,-5 2-1,7-1 0,-1 0 0,1-1 1,7-2-1,-8 6 0,8-6 0,-5 10 0,4-1 1,1-1-1,0 1 0,0 6 0,3-2 1,0 4-1,-2 2 0,2 5 0,4 2 0,-4 0 1,-2 2-1,4 1 0,-2-1 0,3 0 0,-5 1 0,5-3 0,2 1 0,-5-1 0,6-2 1,-3 1-1,1-3 0,0 1 1,-1-1-2,3-1 1,-1 1 0,3 3 0,-1 1 0,-1 0 0,2-1 0,0-4 0,-5 2 0,3-2-1,-4-3 1,-4-3 0,-1-2 0,0-2 0,0 1 0,0-1 0,0-3 0,0 0 0,-1 0 0,1-8 0,-2 13 0,2-13 0,-1 10 0,1-10 0,-5 12 0,5-12 0,-2 9 0,2-9 0,-1 8 0,1-8 0,0 0 0,0 0 0,0 0 0,6 1 0,-6-1 0,0 0 0,8 0 0,-8 0 0,9-1 0,-9 1 0,9 0 1,-9 0-1,12 2 1,-1-2-2,-2 0 1,2 0 0,2 1 0,-3-1 0,3-1 1,-2-1-1,1-3-1,0 2 2,-4 0-1,3 1 0,-4-2 0,2-1 0,-4 2-1,-5 3 1,15-1 0,-4 1-1,-7 0-1,7 2 0,-11-2-4,18 14-9,-7 0-6,-3 1-8,1-4-26,-5 1-22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3.7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226 117 72,'0'0'44,"3"-12"-15,-3 4-10,0 8-5,0-19-4,0 9-2,-4-2-3,-1 1-1,-4 0-1,1 1-1,-4 0 0,2 2-1,-3 5 1,-2 1-1,1 2 0,-1 0 0,0 5-1,0 6 1,-1-1-1,1 7 1,0 0-1,0-1 0,4 4 0,2-1 0,0-1 2,6-1-2,3 0 0,0-2 0,1 0 0,5-3 0,3-1 0,1-1 0,-4-1 0,4-2 0,-5 0 0,3-3 0,-8-4 0,10 6 0,-10-6 0,11 0 0,-11 0 0,4-1 0,-4 1 0,10-10 0,-10 10 0,9-9 0,-3 3 0,-2-2 0,4-1 0,1 0 0,0-2 0,-1-1 0,6 1 0,-4-5 0,-2 5 0,4-4 1,-4 3-1,1 2 0,-5 1 1,-4 9 0,0 0-1,0 0 1,0 0 0,0 14 0,-3-3 0,0 8-1,0-2 1,-3 1-1,6 2 0,0-4 1,0 1-2,8-6 2,-4-1-1,9-2-1,-3-3 2,2-3-1,-1-1 0,4-1-1,1 0 1,-3-1-1,1-1-1,-8-3-5,9 4-9,-1-2-7,-3 3-9,-5 0-29,-6 0-22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4.4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50 116,'0'-4'40,"0"4"-15,-3-10-16,3 10-1,3-10-3,5 7-1,-8 3-1,12-11-1,-12 11 1,10-7-2,-10 7 1,14-3-1,-14 3 0,8 0-1,-8 0 2,6 8-2,-6-8 0,3 13 1,-2-6-1,-1 1 0,0 1 0,0-3 0,0 3 0,0-1 0,0 2 0,-1-2 0,-4 0 0,1 2 1,-2-2-1,1 0 0,-1 1 0,6-9 0,-9 11 0,9-11 0,-9 9 0,9-9 0,0 0 0,-3 7 0,3-7 0,0 0 0,0 0 0,6 7 0,-6-7 0,10 1 0,0 1 1,-3-2-1,7 0 0,-2-4 1,3 0-1,-1 1 0,-2-2 0,3 1 0,-2-1 0,0 3 0,-2 0-2,-5 1 0,3 1-4,-9 0-11,0 0-4,0 0-13,0 0-27,3-8-22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5.1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12 57,'0'-5'59,"0"5"-19,0 0-22,0 0-6,0 0-4,0 0-1,-7-7-2,7 7-1,0 0-1,0 0 0,0 7-1,0-2-1,-2 5 0,2 3 1,-1 0-1,1 5-1,0 0 1,0 2-1,0 1 0,0-4 1,0-2-1,0-2 0,1 0-1,-1-6 1,0-7-2,0 0-2,8 1-6,-7-5-8,3-5-8,-4-3-17,0 1-30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5.53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 31 83,'-5'0'52,"5"0"-19,-13-1-19,13 1-4,0 0-3,0 0-2,0 0-2,12-1 0,-6 0 0,8 1-1,1-1 0,2 1 0,2-2-1,6-1 2,-2 0-2,1 0 0,-4 0 0,4-1-1,-4 0 1,-3 2-1,-2 0 1,-3 0-2,-7 2 0,-5 0-3,12 2-6,-12-2-9,0 8-5,-4-1-19,-6 3-30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6.8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201 61 116,'-5'-7'39,"5"7"-20,-12-17-7,3 11-4,0-5-2,3 5-1,-8 0-1,10 3-1,-9-1 0,9 3-1,-8 1-1,7 0 0,-6 1 0,5 4 1,-3 4-2,0 3 1,1 1-1,-2 5 1,1-1-1,-2 6 0,0-2 0,4 4 1,-1-5 0,2 1-1,4-2 1,2-5-1,2 0 1,6-5 0,1-5-1,3-1 0,0-3 0,-1-1 0,-1-6 0,6-3 0,-3-4-1,1-1 1,1-5-1,1-1 1,-4-1-1,3 1 1,-4 0 0,2 5 0,-5 3 1,-2 5-1,-6 8 0,0 0 1,0 0-1,2 14 1,-2 0-1,-5 1 0,0 5 0,2-4 1,2 0-1,1 1 0,0-5 1,6 0-1,2-5 1,-1-2-3,2 0 1,2-5-4,0 4-9,-1-4-7,0 1-6,-10-1-17,7 1-36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24.09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52 62 92,'0'0'45,"0"-9"-22,0 9-8,0 0-5,0 0-3,-8-7-1,8 7-1,0 0-2,0 0-1,-8-9 1,8 9-2,2-9-1,-2 9 0,11-8 0,-11 8 0,13-8 0,-7 4 0,5 2 1,-5-3-1,6 4 1,-2 1 0,-3 0-1,5 0 0,-4 1 1,0 4 0,-8-5 0,12 11-1,-9-2 1,-2 2 0,-1-3 1,0 1-1,-3 3-1,-1-3 1,-2 0 0,0 2-1,-4-4 1,4-2-1,-3 1 1,9-6-1,-11 11 0,11-11 0,0 0 0,0 0 0,0 0 0,0 0 0,0 0 0,10 8 0,-10-8 0,13 5 1,-8-1-1,6 2 0,-7 1 0,5 1 0,-3 3-1,-1-2 1,0 0 1,-2 0-2,-3 3 2,0-2-1,-3-1 1,-7 0-1,6 0 1,-7 1 0,-1 0 0,-3-3 0,-1-2 0,-2 1 0,0-3-1,3-3 0,-2 0 0,2-3 0,4-2-3,3-7-2,8 6-10,0-8-6,0 4-5,2-5-18,4 2-34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24.8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88,'0'0'47,"0"0"-23,0 0-9,0 0-5,0 0-3,0 0-1,0 0-1,0 0-2,0 0 0,0 0 0,6 5-1,-6-5 0,0 17-1,0-7 0,2 6-1,-1-4 1,-1 8 0,0-6-1,0 3 1,0-2-1,0-1 2,0-4-2,0 0 0,0-1-2,0-9 1,0 7-3,0-7-3,0 0-9,0 0-8,0-5-15,0 5-25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2:59.9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14 161,'-15'0'26,"15"0"-6,0 0-15,0 0-1,0 0-1,17-9-2,0 7 1,0 0-2,8 2-3,-4 0-2,11 0-13,-3 4-5,-2 2-12,2-3-31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25.26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73 67,'0'0'54,"0"-9"-19,0 9-19,2-6-7,8 2-2,-5-3-2,10 3-1,-4-2-1,6 4 0,-7-2-1,9 2 0,-4-1-1,3 2 1,0-3 0,1 3-1,-3 0 0,7-2 0,-3 0 0,-2 0-1,-2 1 1,-1-1-1,-1 2-1,-7-3 0,1 4-6,-8 0-8,0 0-8,0 0-12,0 0-28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26.92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 61 88,'-12'-3'41,"12"3"-17,-6-2-8,6 2-6,-9-2-3,9 2-1,0 0-1,0 0-2,0 0 0,0 0-1,0 0 0,0 0-1,8-6 1,-8 6-1,13-4 1,-4-2 0,5 2-1,3-1 0,3 0 0,0 1-1,-1-1 0,0-1 1,-4 4-1,2-2 0,-4 3 0,-2 0 1,-5 1-1,-6 0 0,9 5 0,-9-5 0,3 11 0,-3-6 2,0 2-2,-1 2 0,-2 2 0,-3 1 0,4 5 1,1 1-1,-1 2 0,1 2 0,-1 5 1,2 1-1,0-1 0,2 1 0,-1-3 1,1 1-1,1-1 0,0-3 0,1 1 0,-1-4 0,-1 0 0,-2 0 1,0-3-1,0 3 0,0 1 0,0-5 1,0 5-1,-3-3 0,1 1 0,-2 1 1,4-4-1,-5 1 0,5-1 0,-1-1 0,-1 2 0,2-3 0,0 2 0,0 2 0,0-2 1,0-2-1,0 2 0,0 1 0,0-3 0,2 1 0,-2-2 0,0-4 0,0 1 0,0-2 0,0-7 0,1 10 0,-1-10 0,0 9 0,0-9 0,0 0 0,0 0 0,0 7 0,0-7 0,0 0 0,2 8 0,-2-8 0,0 0 0,3 8 0,-3-8 0,0 0 0,0 7 0,0-7 0,0 0 0,3 8-1,-3-8 1,0 0 0,4 10 0,-4-10 0,3 8 0,-3-8 0,0 6 0,0-6 0,0 0 0,0 8 0,0-8 0,0 0 0,0 0 0,0 0 0,0 0 0,0 0 0,0 6 0,0-6 0,0 0 0,0 0 0,0 0 0,0 0 0,0 0 0,0 0 0,0 10 0,0-10 0,0 0 1,0 0-1,0 0 0,0 0 0,0 0 0,0 0 0,-7 2 1,7-2-1,-8 0 0,8 0 1,-14 0 0,8 0 0,-4 0 0,2 0-1,-3 0 1,-2 1-1,5 1 1,-4-1-1,0-1 0,1 0 0,2 0-1,-2 0 0,4 0-2,7 0-8,-14 0-6,3 2-5,4-2-11,-4 3-32,-1-1-18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29.4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15-1 83,'0'0'54,"0"0"-22,0 0-15,-6-3-6,6 3-3,-5 6-3,5 4-1,-3 1-1,3 6-1,0 3 1,0 3-1,5 7-1,-2-2 0,1 2-1,-1-1 1,2 1-1,-2-3 0,2-5 1,-4-2-1,1-4 0,-2-4 0,3-4 0,-3-8 0,3 9 0,-3-9 0,0 0 0,7-9 0,-5-1 0,-2-3 0,4-2 0,-2-3 0,1 0 0,3-2 0,-1-1 1,2 0-2,1 1 2,3 1-1,-1 0 0,4 3 1,1-2-1,-1 5 0,0 2 1,-2 1 0,-3 5-1,2 0 0,-4 2 0,-7 3-1,8 0-1,-8 0-1,6 8-8,-6-8-7,5 11-4,-5-11-13,3 11-31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0.32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75 0 123,'0'0'37,"0"0"-13,-10 0-13,4 11-3,-1-1-2,-1 9-2,-1-2 0,1 8-2,-1 4 2,3 5-3,0 1 0,5 4 0,-3 1 0,4 2 0,0-3-1,4 0 1,0-2-1,-2-5 0,-1-6 0,1-4 0,-2-4 1,0-4-1,0-4 0,-2-2 0,2-8 0,-1 9 0,1-9-1,0 0 1,0 0 0,0 0 0,0 0 0,0-11 1,1 0-1,5-4 0,5 0 0,4-5 0,-1-1 0,3-3 0,-1 2 0,4-3 0,-1 1 0,0 2 0,0 0 0,-4 6 0,-4 3 1,-4 5-1,-7 8 1,0 0-1,0 0 0,-3 12 0,-11 2 0,-1 0 0,0 5 0,-2 0-1,2 1 1,0-3 0,2-1 0,6-5-1,-4-1 2,8 0-1,3-10 0,0 0 0,0 0 0,3 4 0,8-4 1,0 0-1,1 3 0,0-1 1,3 2-1,0 1 0,-1 3 1,0-1-1,-4 2 0,1-1 0,1 0 0,-4-2 0,0 0 0,-8-6 0,10 6 0,-10-6-1,8 0-3,-7-6-8,-1 6-5,11-11-6,-8 6-12,2-5-28,-1 1-16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1.00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133 7 96,'0'0'49,"2"-8"-19,-2 8-17,0 0-2,0 0-3,0 0-3,0 0-1,-8 6-1,5 7 1,-2 1-2,1 6 0,-4 6 0,1 5-1,-3 0 1,1 8-1,0-1 0,-3 4-1,3 0 1,1 0-1,-1-1 0,3-8 0,-2-1 0,2-5 0,3-4 0,0-7 0,0-3 0,0-3 0,3-10-1,-3 10 1,3-10-1,0 0-1,0 0-2,0 0-4,0 0-8,3-10-6,3 0-7,-1-8-25,1-2-21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1.4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0 164,'0'0'24,"-10"0"-5,10 0-13,0 12-1,0-3-1,0 3-2,1 4 0,4 4-1,2-1 0,-4 6 0,2 1 0,1 2 0,-1 2-1,-4 1 1,4-2-1,-4 2 1,4-1-1,-4-1 0,1-4 0,-1-3 0,4-1 1,-3-5-2,4-2 1,-3-4 0,3-3-1,-6-7 1,9 2-2,-9-2-1,12-1-8,-10-6-6,-1 0-5,-1-2-11,0 0-26,-3 0-21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1.6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 72 166,'-11'0'23,"11"0"-4,-8-6-13,8 6-2,0 0 0,7-8-2,-1 3 0,6 1-1,-3 1 0,5-5 0,-4 3-1,6-1-1,-3 2 0,-3-1-4,3 3-11,-2 0-4,-3-2-7,-8 4-20,9-10-32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2.39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43 3 65,'-14'-3'54,"14"3"-16,-12 2-20,3-2-7,9 0-2,-8 4-3,8-4-1,0 0-1,0 7-1,0-7-1,5 0 0,-5 0-1,12 0 0,0-2 2,2 2-2,-2-2 0,5 2 0,3 0-1,-2 0 1,2 0 0,3 2 0,-3-1-1,-1 0 0,1-1 1,0 0-1,-3 0 0,0 0 0,-4 0 0,1-1 0,-3-2 0,-2 2 0,-9 1 1,9-3-2,-9 3 1,0 0-3,9 3-10,-9-3-6,0 0-5,0 0-15,-3 10-35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3.11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5 223,'9'-2'1,"8"2"0,3 0-1,-2 0 1,2 0 0,3 2 0,-3-1-1,-1 0 0,1-1 1,0 0-1,-3 0 0,0 0 0,-4 0 0,1-1 0,-3-2 0,-2 2 0,-9 1 1,9-3-2,-9 3 1,0 0-3,9 3-10,-9-3-6,0 0-5,0 0-15,-3 10-35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3.61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 62 15,'0'0'52,"0"0"-5,-5-7-19,5 7-9,0 0-5,0 0-4,0-12-1,0 12-3,0 0-1,0 0-1,8-5-1,-8 5 0,7 0 0,4 0-1,-5 2 0,8-1-1,0-1 1,2 2-2,3-2 1,0 0 0,3 0-1,-1-4 1,0 0 0,4 0-1,-7-2 1,2 3-1,0-2 1,-8-3-1,-1 5 0,1 1 0,-12 2 0,7-4 0,-7 4-1,0 0 0,0 0-1,0 0-3,-1 5-10,1-5-5,-9 9-7,0-4-17,9-5-32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00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0 156,'0'0'28,"0"19"-7,0-19-13,-8 12-4,8-12-2,0 0-3,0 0-6,0 0-11,8-8-6,-1-3-14,0-1-31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4.7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49 50,'0'0'44,"0"0"-14,0 0-10,0 0-7,0 0-3,-9-1-2,9 1-2,0 0-2,0 0-1,0 0 0,0 0 0,0 0-1,0 0-1,0 0 1,0 0 0,0 0 0,0 0 0,0 0-1,0 0 0,7-6 0,-7 6 1,14-5-1,-8 2-1,6 1 1,-4 0 0,3 1-1,1 0 1,-1 1-1,1 0 1,0 0-1,0 0 1,-3 2-1,2 0 0,1 0 0,-3-2 1,0 0-1,4 0 0,-6 0 1,2 0 0,-1 0-1,1-2 0,-3-1 1,-6 3-1,11-3 2,-11 3-2,12-5 0,-12 5 1,8-5-1,-8 5 0,7-2 1,-7 2-1,5-5 0,-5 5 0,9-4 0,-9 4 0,6-3 0,-6 3 1,11 0-1,-11 0 0,11 0 0,-11 0 1,10 0-1,-10 0 0,12 1 0,-12-1 0,8 0 0,-8 0 0,0 0 0,0 0 0,0 0 0,0 0-2,0 0-8,0 0-7,-6-1-5,6 1-11,-15-2-28,15 2-20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6.9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38 95 40,'0'0'48,"0"0"-13,0 0-14,0 0-8,0 0-3,0 0-3,0 0-1,0 0-2,0 0 0,0 0-1,0 0 0,0 0 0,0 0-1,-5-4 1,5 4-2,0 0 1,0-11 0,0 11-1,3-9 1,-3 9-1,8-12 0,-8 12 0,9-12-1,-1 7 2,-8 5-1,13-11 0,-8 7-1,4-3 2,-3 2-2,3 1 1,-9 4 1,9-9 0,-9 9-2,14-2 1,-8 2 0,2 1-1,-1 3 0,3 1 1,-1 0-1,-2 1 0,4 3 1,-2-2-1,-1 0 0,-4-1 0,-4-6 0,14 10 0,-12-1 0,2-3 0,1 4 1,-4-4-1,-1 3 0,0-2 1,0 3-1,0 0 0,0-1 0,-1 1 1,-1 2-1,-4-3 0,3 4 0,-1-2 0,-7 3 0,6-1 0,-5 1 0,5-1 0,-6-1 0,1 1 1,2-3-1,-1 3 0,1-2 0,-4 0 0,5-3 0,-4 3 0,0-1 0,2 2 0,0-2 0,-5 0 0,7-1 0,-4 0 0,2 1 0,1-2 0,0-1 1,2-1-1,6-6 0,-10 11 0,10-11 0,-6 11 0,6-11 0,0 0 0,0 0 0,0 0 0,0 0 1,0 0-1,3-2 0,-3 2 0,13-10 0,-7 3 0,-6 7 0,14-9 0,-14 9 0,12-8 0,-12 8 0,10-4 0,-10 4 0,6 0 0,-6 0 1,0 0-1,10 2 0,-10-2 0,0 0 0,6 5 0,-6-5 0,10 4 0,-10-4 0,7 1 0,-7-1 0,12 0 0,-12 0 0,13 0 1,-13 0-2,10 0 1,-10 0 0,14-1 1,-6 0-1,-4-2 0,7 2 0,-7 0 0,6 0 0,-10 1 0,12 0 0,-12 0 0,9-3 0,-9 3 1,12 0-1,-12 0 0,6 0 0,-6 0 0,14-1 0,-14 1 0,12-6 0,-4 3 0,1 0 0,-3 0 0,3-1 0,-4 3 0,4-1 0,-9 2 0,9-2 0,-9 2 0,11-1 0,-11 1 0,0 0 0,10-3 0,-10 3 0,0 0 0,5 0 0,-5 0 0,0 0 0,0 0 0,0 0 0,0 0-1,9-6 1,-9 6-1,0 0 0,0 0-1,8-6-4,-8 6-9,1-6-6,-1 6-5,3-12-19,-3 12-34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-2 618 15,'0'0'42,"0"0"-11,-1-4-3,1 4-10,0-5-4,0 5-5,2-10-2,-1 4-1,-1 6 0,5-14-1,-2 7-2,1-2 1,-1-1-2,3-3 0,0-2 0,-2-3-1,3-1 0,0-5 0,0 3 0,0-1 0,0-2-1,1 2 1,-1 0 0,0 0-1,0 1 1,0 2-1,1-3 0,-1 2-1,0-1 0,-1 1 1,1 1 0,-3 0-1,2 1 1,-1 3-1,0-2 1,-1 4 1,-1 0-1,0 2 0,-1 0 0,0 1 0,0 1 0,0 0 1,0 1-1,1 3 0,-2-3 0,0 0 0,-1 8 0,3-10 1,-3 10-1,2-5 0,-2 5 0,0 0 1,0 0-1,0 0 0,0 0 1,5 4-1,-5-4 0,3 9 0,-3-9 0,3 10 1,-3-10 0,4 11-1,-4-11 0,4 10 1,-1-3-1,0 0 0,0 2 1,1 0-1,0 2 1,-1-1-1,2 0 1,0 2 0,-2-1 0,2 1-1,0 1 1,0-1-1,0 1 1,0 3-1,-1-2 1,0 0 0,1 0-1,0 0 1,0-1-1,-2-1 1,2 3-1,0-2 0,-1 0 0,2 3 0,-2-3 0,0 3 0,1 0 0,-1 1 0,0 0 0,0 1 0,1 0 0,-3-2 0,3 2 0,-1-1 0,0-2 1,-1-3-2,0-2 1,1-2 0,-1-1 0,-3-7 0,4 6 0,-4-6 0,0 0 0,0 0-1,6-8-3,-6 8-9,3-8-8,-3 1-9,0 0-26,-4-2-21</inkml:trace>
  <inkml:trace contextRef="#ctx0" brushRef="#br0" timeOffset="657.8217">119 278 25,'0'0'56,"0"0"-11,-7 5-27,7-5-5,0 0-5,0 0-3,0 0 0,6 0-1,-6 0-1,9 0 1,-2 0-2,0 0 1,2 0 0,1 0-1,-2 0-1,3 0 1,-2 0-1,2 0 1,-2 0-1,0 0-1,0 0 1,-2-1 0,-1-1-1,1 0 1,-7 2-1,10 0 0,-10 0-1,8 0-1,-8 0-4,0 0-11,0 0-11,7 6-18,-7-6-22</inkml:trace>
  <inkml:trace contextRef="#ctx0" brushRef="#br0" timeOffset="1451.8246">535 254 65,'0'0'58,"-6"-4"-30,6 4-10,0 0-6,0 0-5,0 0-1,0 0-2,0 0-1,0 0-1,6 0 1,-6 0-2,8-1 0,-8 1 1,13-4-2,-7 1 1,1 1 0,2 0-1,-1 2 0,0-3 1,-1 2 0,-1 1-1,0 0 1,1-2-1,-7 2 0,11 0 0,-11 0 1,8 0-1,-8 0 0,10 2 0,-10-2 0,7 0 0,-7 0 1,7 0-2,-7 0 1,6 0 0,-6 0-2,6-2-3,-6 2-9,0 0-9,0 0-11,0 0-28,0 0-14</inkml:trace>
  <inkml:trace contextRef="#ctx0" brushRef="#br0" timeOffset="2738.7063">576 369 25,'0'0'49,"0"0"-19,0 0-8,-6-1-8,6 1-5,0 0-2,0 0-1,0 0 0,0 0-1,0 0 0,0 0-1,-2-7 0,2 7-2,0 0 0,0 0 0,0 0-1,0 0 0,-6 0-1,6 0 2,0 0-2,0 0 1,0 0-1,0 0 1,0 0 0,0 0 0,0 0-1,0 0 1,0 0 0,0 0 0,0 0 1,0 0-2,0 0 1,0 6 0,0-6 0,6 3 1,-6-3-2,8 0 1,-8 0-1,10 0 1,-10 0-1,9 1 0,-9-1 0,10 0 0,-10 0 0,9-1 1,-9 1-1,8-1 0,-8 1 0,6-2 0,-6 2 0,6 0 0,-6 0 0,0 0 0,9 0 0,-9 0 0,0 0 0,8-2 0,-8 2 0,0 0 0,7-1 0,-7 1 0,0 0 0,8-1 0,-8 1 0,0 0 1,8 0-2,-8 0 2,0 0-1,7-2-1,-7 2 1,0 0 0,7-4 1,-7 4-2,6-3 1,-6 3 0,0 0 0,8-4 0,-8 4 0,0 0 0,7-1 0,-7 1 0,0 0 0,0 0 0,0 0 0,0 0 0,6 1 0,-6-1 0,0 0 0,0 0 0,0 0 0,0 0 0,0 0 0,0 0 0,0 0-1,0 0-2,3 7-4,-3-7-12,0 0-8,0 0-23,0 0-21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3T10:10:01.9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0 427 48,'0'0'33,"0"0"-4,0 0-7,0 0-8,0 0-2,0 0-5,0 0-3,0 0 2,0 0-3,0-6 2,0 6-2,0 0 1,3-7 0,-3 7-1,6-16-1,0 0 1,-3 2-2,5-3 1,-3-4 0,4 0-1,-1-6 2,1 4-1,1-6-2,4 6 2,-3-5 0,1 3-2,1 2 0,-3-3 1,0 6-1,2 4 1,-5-4 0,2 6-1,-4 3 0,-1 2 2,-4 9-2,6-8 1,-6 8-1,2-7 1,-2 7-1,0 0 0,0 0 1,0 0-1,0 0 1,0 0-1,0 0 0,0 0 1,0 0-1,0 0 1,0 0-1,0 0 0,0 0 1,0 0-1,0 0 0,0 0 0,3 5 0,-3-5 0,0 0 0,0 9 0,0-9 1,2 8-1,-2-8 0,0 7-1,0-7 1,0 0 0,0 0 0,0 11 0,0-11 0,0 0 1,0 0-1,0 7 0,0 0 0,0-7 1,3 11 0,0-1-1,2 0 1,-1-1-1,3 4 1,0 4-1,0-2 1,2 1-1,0 1 0,-1 0 0,1-7 1,-1 9-1,0-11 1,0 4-1,0-1 0,-1-2 0,-2 4 1,3 1-1,-5 2 0,2-1 0,-2-2-1,1 1 2,-2-5 0,0 0-2,-1 1 1,-1-10 0,0 8-1,0-8 1,0 0 0,0 0-1,0 0-1,2-4 0,-2 4-2,0 0-7,0-11-7,0 11-6,0 0-11,0 0-29,-3-1-12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3T10:10:01.9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11 50,'-10'-5'50,"10"5"-12,0 0-17,-9-2-7,9 2-5,0 0-1,0 0-2,0 0-2,0 0-1,0 0 0,-6 5-1,6-5 0,0 0-1,0 0 0,0 6 0,0-6-1,0 0 2,11 2-2,-11-2 1,10 5 0,-2-1 0,2-4-1,2 0 1,-1-2 0,5 0 1,-1-1-2,2 1 1,-3-1-1,2-2 1,-2 5-1,-3 0 0,-2 0-1,-1 0 0,0 0-5,-8 0-8,0 0-7,0 0-7,0 0-25,0-9-19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4-09-03T10:10:01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57 43,'0'0'47,"0"0"-14,0 0-14,6-2-4,-6 2-6,0 0-4,7-8 0,-7 8-2,0 0 1,11 0-1,-11 0-1,0 0 0,0 0 0,9 0 0,-9 0 0,0 0 0,8 0-1,-8 0 1,7 0-1,-7 0 1,10-2-1,-10 2 0,14-4 0,-9 3 0,-5 1-1,14-6 1,-7 4 0,-7 2 0,13-2 0,-13 2 0,12 0-1,-12 0 1,13 0 0,-13 0-1,15 0 0,-10-1 0,6-5 1,-2 4-1,2-5 0,-3 5 1,0-2-1,3 2 0,-5-1 0,3 1 0,-9 2 0,10 0 0,-10 0 0,9 3 1,-9-3-1,0 0 0,0 0 0,5 4 0,-5-4-1,0 0 1,0 0 0,0 0 0,0 0 0,0 0 0,11 2 1,-11-2-1,0 0 0,0 0 0,0 0 0,0 0-2,0 0-9,0 0-7,0 0-7,0-6-14,0 6-31</inkml:trace>
</inkml:ink>
</file>

<file path=ppt/ink/ink636.xml><?xml version="1.0" encoding="utf-8"?>
<inkml:ink xmlns:inkml="http://www.w3.org/2003/InkML">
  <inkml:definitions/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1.8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  <inkml:trace contextRef="#ctx0" brushRef="#br0" timeOffset="2716.6757">396 1460 153,'5'-8'28,"-5"-1"-12,0 9-11,0-19-1,0 11 0,0-7-2,-4 0 0,-4-2-1,-1 0 0,-4 2 0,-1 1 0,-3 1-1,-1 6 1,-2 4 0,2 3 1,0 6-1,1 8 0,-1 4-1,5 2 1,0 5 0,-1 5 0,5-1 0,1 4-1,5-2 0,1-2 0,2-2 1,5-2-1,4-5 0,6-7 0,1-5 0,1-7 0,3-1 0,1-10 1,-2-5-1,1-4 0,-2-2 0,0-5 1,-5 0-1,0 0 1,-4 0-1,-2 2 0,-3 3 0,1 3 0,-5 8 0,0 10 1,0 0-1,-6 0 0,1 12 1,-1 7-1,1 2 1,2 5-1,3-3 1,-1 1-1,5 0 0,4-6 0,2-2 0,0-6-1,3-3 1,-3-3-3,3 3-4,-13-7-11,16 1-4,-16-1-10,12 3-29,-12-3-26</inkml:trace>
  <inkml:trace contextRef="#ctx0" brushRef="#br0" timeOffset="3242.8295">626 1514 161,'0'0'27,"0"0"-7,0 0-11,14 0-4,-3-5-2,5 2-1,-2-4 0,4 4-1,-1-1 1,0 3-1,-4 1-1,-4 0 1,-9 0-1,9 13 1,-9-4-1,-1 3 0,-7 1 0,-1 1-1,0 0 2,2-3-2,3 4 1,2-6 0,1 2 0,6-3-1,4-2 2,0 3-1,5-4 0,-2 1 0,2-1 0,-3 4 1,0-2-1,-3 5 1,-3-2 0,-4 1-1,-5 1 1,-9 3-1,-6-2 1,-8 3-1,-4-3 0,-3 0 0,1-1-1,-2-8-3,11 2-10,0-8-6,10-7-5,5-11-15,7-4-40</inkml:trace>
  <inkml:trace contextRef="#ctx0" brushRef="#br0" timeOffset="-1376.6125">-359-63 18,'0'0'27,"0"0"4,0 0-7,0 0 0,0 0-6,0 0-3,6-2-4,-6 2-3,0 0 0,0 0-4,0 0 1,0 0-2,0 0 0,4-10 0,-4 10 0,0 0-1,-4-6-1,4 6 1,-14-3-1,5-1 0,-4 4 0,0-1 0,-3 1 0,-3 0-1,0 1 1,0 3 0,2 1-1,0-1 1,2 2-1,4 2 1,-2-3-1,4 5 1,4-1-1,-1 0 2,5 6-2,-3-2 1,3 1-1,1 4 1,-1 3-1,6 3 1,-1 3-1,2 2 0,1 1 1,-1 5-1,0 2 0,0-2 0,2 1 0,-1 3 1,-1-2-1,-1 0 0,1 2 0,-3 0 1,0 0-1,1 3 1,0 0-1,0-2 0,1 0 0,-1 3 0,3-2 0,-2 3-1,2-5 1,-1 1 1,-3-2-1,1-2 0,-1 1 1,0-5-1,-1-2 1,0-1-1,-3-1 1,1-4-1,0 1 0,-1-1 0,1 2 0,-1-1 0,-2-1 0,1-2 0,-3 2 0,1 0 0,2-3 0,-1 0 0,1-4 0,1-1 0,1-1 0,0-1 0,0-2 0,0-2 0,0 0 0,2 0 0,-2-1 0,1 0 0,0-1 0,-1-8 0,4 12-1,-4-12 1,3 12 0,-3-12 0,5 10 0,-5-10 0,0 0-1,1 9 1,-1-9 0,0 0 0,9 7 0,-9-7 0,10 4 0,-10-4 0,15 2 0,-7-2 0,3 0 0,2 0 1,-2 0-1,4 0 0,-1 0 1,0 0-1,3-1 0,3 1 0,-3-3 0,1 1 0,-1 0 0,0 2 1,-1-4-1,-4 1 0,0 0 0,-4 0 0,-8 3-1,9 0-1,-9 0-2,8 15-10,-8-7-6,0 5-6,-1-4-21,1-9-34</inkml:trace>
  <inkml:trace contextRef="#ctx0" brushRef="#br0">210 103 0,'0'0'57,"0"0"-2,0 0-29,0 0-8,0 0-5,0 0-4,8 0-2,-8-9-2,0 9 0,3-16-2,-3 16 0,3-19-1,-1 11 0,-1-2 0,-4 0 0,-3 1 0,-1 1-1,-2 2 0,0 2 1,-6 0-1,1 4 1,-5 0-1,2 8 0,-1 2 1,-1 5-1,-2 2 0,2 7-1,3 2 1,3 5 0,1 0-1,4 0 1,7-2-1,0 1 1,2-4-1,10-5 1,3-5-1,3-3 0,5-7 1,-2-6-1,4 0 0,0-12 0,-1-2 1,-2-6-1,-2-2 0,-4-7 1,0 1-1,-5-2 0,-4-1 0,-2 0 0,-3 4 0,-1 4 0,0 7 0,-2 6 0,2 10 0,-8 0 0,3 10 0,1 11 0,2 4 0,0 3 0,1 3 1,3 1-1,3 0 0,3-3 0,5-4 0,-1-5 0,3-1 0,0-6 0,1-2 1,-2-4-1,0-2 0,2-3 0,-4-1 0,-2 0-1,2-2-3,-7-8-8,5 4-7,-10 5-6,11-8-16,-11 8-34</inkml:trace>
  <inkml:trace contextRef="#ctx0" brushRef="#br0" timeOffset="368.0995">509 186 131,'0'0'37,"0"0"-14,0-7-15,0 7-1,0 0-1,3 10-2,-3-2-1,3 5 1,-3 1-2,4 2 0,-3 1-1,2 3 1,-2 1-1,2 0 0,-3 2 0,1-4-1,0 2 1,-1-3-1,0-4 0,1 0 0,-1-4-2,0-10-3,0 0-12,0 0-5,0 0-8,-6 0-26,6 0-33</inkml:trace>
  <inkml:trace contextRef="#ctx0" brushRef="#br0" timeOffset="1365.4705">232 887 62,'0'0'59,"12"-7"-27,-4 4-13,-2-6-7,3 3-3,-4-5-3,3-1-1,-2-5-2,2 1 1,-4-2-2,1 2 0,-5-2-1,0 2 0,0-4 0,-9 11 0,-2-1-1,-6 7 1,-4 3 1,-2 2-2,-3 8 0,-1 5 1,1 6 0,2 1-1,2 5 1,4 1 0,4 0 0,6 1 0,3-1 0,4 1 0,5-5-1,7-4 2,2-3-2,3-4 1,3-5-1,2-8 0,-1 0 0,1-9 0,-1-5 0,0-7-1,-2-2 2,-1-5-2,-1-5 1,-3-2 0,-1-2 0,-3 2 0,-2 5 0,0 1 0,-3 11 0,-3 8 0,-1 10 0,0 7 0,-1 13 0,-3 8 1,0 4-1,3 2 0,0 1 1,1 0-1,2-4 0,4-3 1,2-7-1,2-3 1,-2-7-1,2-2 0,-10-9-1,15 4 0,-15-4-3,0 0-4,11-9-10,-11 9-5,4-13-12,-4 13-32</inkml:trace>
  <inkml:trace contextRef="#ctx0" brushRef="#br0" timeOffset="1888.3318">484 870 159,'0'0'28,"14"-11"-7,-14 11-15,15-10-1,-6 2-1,6 2-1,-5 1-2,5 3 1,-3 1-2,1 2 1,-4 4-1,-1 5 1,-3 3-1,-1 5 1,-4 0-1,0 5 0,-1 2 0,-6-3 1,-2 5-1,2-4 1,-3-3-1,2 0 0,0-4 1,-1-1-1,1-5 0,5-2 0,3-8 0,-6 11 0,6-11 0,0 0 0,-1 10 1,1-10-1,8 8 0,-8-8 0,16 9 0,-6-4 0,1-2 0,3-1 1,-4-2-1,5 0 0,0 0 0,-4-2 0,0 2-1,-11 0-4,17-1-10,-17 1-5,5 5-7,-5-5-19,-8 16-37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47.18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29 53,'0'0'57,"0"0"-26,0 0-10,0 0-8,3-7-3,-3 7-4,11-8-1,-3 6-1,-8 2-1,18-8-1,-10 6 0,3 0 0,0 2 0,3 0-1,-1 3 0,1 2 1,0-1-1,1 3 0,-2-2 0,3 2-1,-4-1 1,-2 0-1,0 2 0,-10-8 1,12 9-1,-12-9 2,6 10-2,-6-10 0,4 13 0,-4-13 0,3 18 1,-2-5-1,2 2 0,-2 4 1,3 2 0,-3 0-1,0 5 1,2 3-1,0 2 1,1-1 0,-2-1-1,2 4 1,2-2-1,-2 6 0,2-6 1,1 2-1,-3-4 0,1 3 0,2 2 0,-2 0 0,0-2 0,0 2 0,-2-3 0,2 4 1,-2-1-1,3 1 1,-3 0-1,3 0 0,-3 1 0,4 0 1,0-3-1,-2 0 0,0-2 0,3-1 0,-5-1 0,2-1 1,-4-3-1,1 0 0,2 1 1,-2-1-1,3-1 0,-4 0 0,2 0 0,2 1 1,-2-1-1,-1-3 0,1 0 0,-2 0 0,0 2 0,-1-1 0,0 2 0,1-4 0,-1-1 0,0 1 0,0-1 0,0-1 0,0-3 0,0-2 0,0-2 0,0 0 0,0 1 0,4-3 0,-1 3 0,0-3 0,3 2 0,-1-2 0,-1 0 0,4 2-1,-3-4 2,0 2-2,-5-9 1,11 13-1,-11-13 1,5 10 0,-5-10 0,0 0-1,6 9 1,-6-9 0,0 0 0,-7 4 0,7-4 1,-14 6-1,6-3 0,-1 1 0,1 0 0,8-4 0,-16 6 0,7-4 0,2 1 0,-3-2 0,0-1 0,0 3 1,-2-2 0,-1 3-1,1 0 0,-2 1 1,0-1-1,3 0 1,0 0-1,2-4 0,1 3-1,8-3 0,-10 0-5,10 0-9,-8-11-6,8 11-7,-5-13-22,4 4-38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8.5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0 18,'0'0'22,"0"0"0,0 0-1,0 0-4,0 0 1,0 0-7,4 8 0,-4-8-3,1 16-1,0-6-2,0 4 0,-1 0-1,1 1-1,-1-3 0,1 4-1,-1-3-1,0 1 2,0-2-2,0 0 1,0-2-2,0-3 1,0-7-1,0 11 0,0-11-1,0 0-4,0 0-4,0 0-10,0 0-22,0 0-19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00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13 157,'0'0'28,"0"0"-8,3-13-13,-3 13-2,0 0-2,0 0 0,0 10-3,0-10 1,0 11-2,0-11-2,0 16-4,0-16-12,0 24-5,0-13-15,0 3-32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0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 31 20,'0'0'54,"-7"6"-22,7-6-10,0 0-8,0 0-5,0 0-1,6 6-1,-6-6-2,12-1-1,-4-3 1,3 1-1,0-2-2,4 0 0,0 1 0,2 0 0,-1 0-1,2 1 0,0 1-1,-1-1 1,0 0 0,-1 3-1,0-2 0,-5 2 0,0 2 0,-2-4-2,1 2-4,-10 0-13,0 0-13,0 0-26,0 0-13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9.99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11 8 13,'0'0'25,"0"-11"-1,0 11 2,0 0-2,0 0-4,0 0-4,0 0-4,0 0-3,0 0-3,0 0 0,-8 8-2,8 5-1,0-2-1,0 5 0,0 2 0,0 2-1,0-1 0,1 3 0,0-1-1,2-2 1,-3 0-1,1-1 1,0-6-1,-1 1-1,1-4 0,-1-9-2,0 0-3,0 0-7,-6-1-14,6 1-23,-6-17-18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0.34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13 68 28,'-11'1'57,"11"-1"-8,0 0-34,0 0-5,-3-5-2,3 5-2,0 0-2,7-11 0,1 9 0,1-2-1,4 1-1,2 0 1,0-3-1,2 2-1,3-2 0,-1 0 1,3-1-1,-4 4-1,0-2 0,-2 1 1,0 4-2,-4 0 0,-1 0-2,-1 0-10,-10 0-12,10 0-17,-10 0-24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335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-1 62 25,'2'-9'35,"0"0"-12,-2 9-6,6-12-3,-6 12-7,6-12-2,-6 12-2,4-10 0,-4 10 0,0 0 3,6-10-1,-6 10 0,0 0 1,0 0-1,0 0 0,0 0-1,0 0 0,0 0-1,0 0 0,0 9 0,0-9-1,0 16 0,0-5 0,0 6 0,0-4-1,1 3 1,-1-1-1,0 0 0,0-2 0,1-1 0,-2-1 0,2-3-1,-1-8 0,0 9-2,0-9-2,0 0-4,0 0-11,4-4-14,-4-7-25,0 11-13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51.677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 74 25,'0'0'44,"0"0"-19,0 0-3,0 0-7,-7-8-2,7 8-2,0-13-3,0 13-1,7-9-1,-7 9-1,15-13-2,-5 7 1,-1 1-2,5-1 0,-4 0 0,6 3 0,1 0-1,0 1 0,0 2 0,-1 0-1,2 2 0,-2 0-1,-1 5-3,-5-5-8,0 0-13,2 3-16,-12-5-27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35.21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0,'0'0,"0"0,0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1:59.4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205 130 25,'0'0'28,"0"0"-2,3-6-5,-3 6-3,0 0-7,5-7 0,-5 7-3,5-10-3,-3 5 1,-2 5-2,5-14-1,-3 6 0,1 0 0,-2 2-1,-1-3 0,0 3 0,0-3 0,-1 2 0,-4 1 0,-2 0-1,-3-1 1,0 2-1,-3-1 1,0 3-2,-3 2 1,1 0 0,-1 0-1,0 3 1,1 4 0,1 2-1,0 1 2,3 5-2,0-2 1,1 5 1,1-1-1,2 0 0,1 1 0,1 1-1,2-1 1,1-1 0,0 2 0,2-5 0,0 2 0,3-2-1,3-1 1,0-3 0,2-1 0,1-3-1,2-2 0,0-3 1,1 0-1,-1-1 0,2-3 0,0-4 0,-1-1 0,0 0 0,0-1-1,0-4 1,-2 1 0,1-1-1,-4-2 0,4 1 2,-4-1-1,-1 1 0,1 1 0,-4 0 0,1 3 0,-1 1 0,-2 2 0,-1 8 0,2-7 1,-2 7-1,0 0 0,0 0 0,-6 5 0,1 4 0,1 0 0,0 3 0,-1-2 0,3 2 0,-1 0 0,2 2 1,1-2-1,-1 1 0,4 1 1,1-2 0,2 0 0,1-3 0,2-1-1,1-4 0,2-3 1,-1 0-1,0-6 0,1-2-1,-1-1 0,-1 1-1,-1 0-1,-4-2-8,2 5-9,-7 4-12,0 0-24,0 0-21</inkml:trace>
  <inkml:trace contextRef="#ctx0" brushRef="#br0" timeOffset="837.9835">411 155 50,'-2'7'54,"2"-7"-10,0 0-31,0 0-3,0 0-2,0 0-3,0 0-1,0 0 0,4-7-2,-4 7 0,9-11 0,-3 3-1,1 0 0,-2-2 0,1-1 0,0 1 0,0 3-1,-3-3 0,0 3 1,-3 7-1,0 0 0,0 0 1,0 0-1,-3 11 0,-3 0 1,2 4 0,-2 3-1,-1-1 1,1 1 1,2 0-1,0-1 0,1 0 0,0-2 1,2-1-2,1-3 1,-2-2 0,2 0-1,-1-3 0,1-6 0,-3 10 0,3-10 0,0 0 0,-9 5 0,9-5 0,-9 3 0,2-3 0,7 0 0,-12 3 0,12-3 0,-10 4 0,10-4-1,-6 2 1,6-2 0,0 0 0,0 0 0,0 0 0,0 0 0,0 0 0,0 0 0,5-1 1,-5 1-1,13-3 0,-5 1 1,2 0-1,0 0 0,3 0 0,-2 0 0,2 2 1,-1-2-1,0 2 0,0 0-1,-3 0 0,3 2-6,-6 0-10,-6-2-7,7 5-16,-7-5-34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9.19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-2643-4885 146,'0'-9'31,"0"0"-10,0-4-14,6 3-2,0-4-2,1 3 0,0-2-1,2 5-1,1-3 0,-1 6 1,-1 2-1,1 3 0,-2 3-1,0 4 1,-4 5 0,1 0 0,-5 2-1,1 1 0,-2-2 1,-2 0-1,-1 0 1,2-3-1,-1-1 0,-1-3 1,5-6-1,0 8 0,0-8 0,5 5 0,-5-5 0,11 4 0,-4-1 0,1 0 0,0 2 0,2 0 0,-2 1 0,1 2 0,-2-1 0,0 3 0,-3-1 0,-2 0 1,-2 0 0,-1 0-1,-7 1 0,-3-1 1,-2-2-1,-2-1 0,0 0 0,-1-3 0,3 0-1,0-3-2,6 2-8,0-3-8,7 1-5,-7-11-17,5 0-33</inkml:trace>
  <inkml:trace contextRef="#ctx0" brushRef="#br0" timeOffset="-614.3548">-2896-5050 0,'0'0'40,"0"0"-13,1-7-11,-1 7-3,3-9 1,-3 9-1,3-11-1,-3 11 2,2-9-3,-2 9-2,0-5-1,0 5-2,0-8-1,0 8 0,0-5-1,0 5-2,-2-7 1,2 7-2,-1-11 1,1 11-1,-4-10 0,4 10 0,-5-9 0,5 9 0,-11-7 0,5 3 0,-1 3 0,0 1-1,-4-2 1,4 2 0,-3 2-1,0 4 1,3 0-1,-2 2 1,-1 3-1,3 1 1,0 4-1,1 0 0,1 4 0,2 1 1,-1 3-1,1 0 0,1 0 1,1 0-1,1-2 0,0-1 2,3-5-2,2 0 1,0-7-1,3-1 0,0-5 0,1 0 0,-1-3 1,1-2-1,1-4 0,-1-4 0,1-2 0,0-3 0,0-2 1,0-2-1,-2-5 0,0 4 0,0-5 0,-3 3 0,1 2 0,-3 4 0,-2 0 0,0 5 0,-1 2 1,0 9-1,-3-6 0,3 6 0,-3 4 0,2 4 0,-1 3 1,1 4-1,1 2 0,0 4 0,1 0 0,3 2 1,0 0-1,3-3 0,-1 2 0,4-3 1,0-3-1,3-2 0,0-3 1,1-1-1,0-3 0,1-2-1,-1-1 1,-1-4-3,1 0-5,-4-2-10,1 0-5,-3-5-12,0 1-31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15.91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170 74 88,'0'0'41,"7"-8"-14,-7 8-11,1-9-7,-1 9-1,1-8-3,-1 8-1,1-9-1,-1 9-1,0-8 0,0 8 0,-3-7-1,3 7 0,-9-9 0,2 5 1,0 0-2,-1 1 1,-3 0 1,1 1-2,-2 2 2,0 1-2,-1 4 1,0 3 0,1 1-1,0 3 1,1 2-1,2 3 2,0 1-2,2 1 0,1 1 0,2-1 0,0 3 0,4-3 0,0-1 0,0-1 0,4-3 0,-1-2 0,2-2 0,1-2 0,1-4 0,2 0 1,0-4-1,2-1 0,-1-6 0,2 1 0,1-6 0,0-1 0,2-3 1,-2-1-2,0-3 2,0 1-2,0-3 1,-3 3 1,-2 2-1,-2 3 0,-1 1 1,-2 5-1,-3 8 1,0 0-1,0 0 1,-2 6-1,0 2 1,1 3-1,1 3 0,0 1 0,0 2 0,3-2 0,3 0 0,0 1 0,1-3 1,0 1-1,1-1 0,0-3 0,0-3 0,-2-2 0,1-3 0,0-2-1,-1 1-1,-6-1-1,14-5-10,-14 5-8,13-11-8,-9 3-25,-4 8-32</inkml:trace>
  <inkml:trace contextRef="#ctx0" brushRef="#br0" timeOffset="655.224">352 245 48,'0'-7'68,"0"7"-25,0-12-24,0 12-7,3-11-3,-3 11-3,7-7-2,0 4-1,-7 3-1,13-6-1,-4 5 0,-1-1-1,-1 2 0,0 1 0,0 3 1,-7-4-1,9 11 0,-5-2 0,-2-1 0,0 4 1,-2-5-1,0 5 1,-2 0-1,-2 0 0,-2 0 1,0-1-1,-1 0 0,-2-2 2,-1 4-2,2-4 0,-2-2 1,3 0-1,0-2 0,2 2 1,5-7-1,-7 10 0,7-10 0,0 0 1,0 0-1,0 0 0,0 0 0,5 1 0,-5-1 0,12 0 0,-6-1 1,1 1-1,0 0 0,2 0 0,-1 4 0,1 0 0,-2 1 0,1-2 0,1 2 0,-1-4 0,-1 3-2,-1-4-6,5 5-11,-4 0-7,0 2-16,-7-7-37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462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 5 3,'0'0'22,"0"0"1,0 0-4,0 0-1,0 0-5,-6-7 1,6 7-7,0 0 0,0 0-1,0 0 0,0 0 0,0 0-1,0 0-1,0 0 1,0 0-2,0 0 1,0 0-1,0 0-1,0 0 0,0 0 1,7 5-2,-7-5 1,8 6 0,-8-6-1,12 7 1,-12-7-1,13 8 1,-7-3 0,2 1-1,0-1 0,2 2 1,0 0-1,-1 1 0,2-2 1,-1 2-1,0-3 0,-2-1 0,-1-1-1,-7-3 1,11 2-1,-11-2 0,0 0-1,0-7-4,0 7-5,0 0-14,-11-2-15,11 2-22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00.8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0 150,'2'13'30,"-2"-13"-8,0 0-14,0 0-4,0 0-2,0 0-4,0 0-13,15 2-6,-15-2-11,0 0-26,0 0-22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571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-2 137 40,'0'0'36,"0"0"-2,0-6-9,0 6-8,4-8-4,-4 8-4,8-6-2,0 2-2,-1-1 1,4 1-3,-1-1 0,5 2-1,-1-3 0,2-1 0,1 0-1,-1 0 0,1-1-1,-1 1 1,0 0-1,-2-2 1,-1 2-1,-1-1 1,-2 2 0,-1 1-1,-2 1 0,-7 4 1,10-7-1,-10 7 0,0 0 1,6-4-1,-6 4-1,0 0 0,0 0-4,0 0-8,0 0-9,-1 4-11,1-4-28,-8 8-12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520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67 0 55,'0'0'49,"0"0"-8,0 0-25,0 0-4,0 0-5,0 0-1,0 5 0,0-5-2,-2 10-1,-2-1 0,1 0 0,-1 2-1,1 1-1,-3-2 0,1 4 0,0-3 0,-1-1-1,1-1 0,0-1 0,5-8-1,-11 9-3,11-9-3,0 0-9,-7 0-8,7 0-16,-2-10-22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199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0 0 74,'0'0'52,"0"0"-26,0 0-9,4 5-7,-4-5-1,1 13-3,1-5-2,3 4 0,-2-2-1,2 3-1,0-2 1,2 2-2,-1 1 1,1 0-1,0-2 0,0 0 0,-2 1 0,1 1 0,-1-1-1,-1 0 1,1-2-1,0 0 1,-2 0-1,1-2 0,-1-1 0,1-1 0,-4-7 2,4 10-4,-4-10 4,0 0-4,4 6 1,-4-6-2,0 0-11,0 0-6,0 0-7,0-3-22,0 3-24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2.69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55 44 3,'0'0'20,"0"0"0,0 0-1,0 0 0,0 0-4,0 0-1,0-4-3,0 4-1,0 0-3,-6-9-1,6 9 0,-8-4-1,8 4 0,-9-1 1,9 1-3,-9 0 2,9 0-2,-8 8 1,8-8-2,-7 10 1,4-4-2,0 0 0,1 0 1,1 2 0,1 0-1,0 0 0,0 2 0,3 1 0,1 2 0,2 0-1,3 3 1,0-1 0,4 1-1,1-3 1,2 2-1,0-6 2,3 1-2,1-7 1,1-3-1,-2-1 0,-1-7 1,-4-2 0,-1-5-1,-6-1 0,-4-1 1,-2-3-1,-5 0 0,-6 1 0,-1 1 0,-4-1 0,0 1 0,-2 3 0,0 1 0,1 3 0,4 5 0,1 2 0,4 3 0,7 1 0,-8 3 0,8 4 0,2-1 0,3 4 0,3 0 1,3-3-1,4 2 0,2-4 1,3 0 0,0 0 0,2-4 0,-1 0 0,-2-3 0,-1-1 0,-2-3 0,-4-3-1,-1 2 1,-5-1-1,-1 1-1,1 0-1,-6 1-3,0 6-7,0 0-10,0 0-12,0 0-27,3-6-18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3.342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74 103 92,'2'8'49,"-2"-8"-20,0 0-16,0 0-8,0 0-2,-5-11 1,2 4-2,-1-3 0,0 1-1,-2-1 0,-2-2 0,0 0-1,-2 2 1,2 1 0,1 1 0,0 2 0,7 6 0,-6-7 1,6 7 0,1 3-1,6 5 1,0-2-1,6 3 1,-2-1-1,3 1 0,0-2-1,4 2 1,-3-1 1,1 0-2,-1-2 1,-2 0-1,-1 0 0,-1 0 0,-3 0 1,-3 1-1,-5-7 0,2 13 0,-2-6 0,-1 2 0,-4 0-1,0-1 2,1 1-1,0 0-1,0-3 1,4-6 0,0 0 0,0 8 0,0-8 0,4-1 0,-4 1 0,13-12 0,-6 3 1,-1-2-1,2-1 0,-1-2 1,0-3-1,-1 0 0,0 2 0,-1-1 0,1 5-1,-5-3-4,-1 14-4,6-11-9,-6 11-8,0 0-17,0 0-32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5.99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 0 102,'-5'8'44,"5"-8"-17,0 0-21,3 7-1,-3-7 0,12 4-1,-12-4 0,13 9-1,-6-3 0,0 4 0,-1 3-1,1 1 0,1 1 0,-1 5-1,1-1 1,-1 1-1,0 0-1,0-1 0,-1-3 1,0-2-1,-2-2 0,-1 0-1,1-4 1,-4-8-3,4 11-3,-4-11-10,0 0-7,-1-4-16,-1-5-25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54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3 195 55,'0'0'57,"0"0"-17,0 0-23,-3-7-5,3 7-3,0-7-3,0 7-1,0-10-2,3 3 0,0-1-1,2-2-1,-1-3 0,1 1 0,0-2 0,1-1 0,0 0 0,1 0-1,-2 3 0,0-1 1,0 1-1,0 2 0,-2 2 0,-3 8 0,5-8-1,-5 8 0,0 0-3,0 0-6,0 6-10,0 1-9,-2 3-22,2 3-21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6.9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3 155 144,'0'6'30,"0"-6"-10,0 0-17,-3 7-1,3-7 1,0-7-2,0 1 1,4-2-1,-3-1 1,3-1 0,-1 0-1,1 0 0,0-3 0,1 3 1,-3-2-1,3 2 0,0-3-1,-3 2 1,3 0-1,-3 3 1,1 0-1,-2 1 0,-1 7-1,3-10-1,-3 10-5,0 0-10,0 0-6,7 3-15,-7-3-26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38.166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-3 28 72,'0'0'51,"0"0"-21,-6 0-17,6 0-4,0 0-1,0 0-3,0 0 1,7 0-2,-7 0 0,11 0-1,-11 0-1,12 5 1,-5-1-2,1 2 1,2-1 0,0 3-1,1 0 0,2 2 0,4 3 0,-1-1 0,3 1 1,2-1-1,-1 3-1,3-3 1,-3 0-1,-1 1 0,0-4 1,-3-1-1,-3-2 0,-2-2 0,-4-1 1,-7-3-1,7 1 0,-7-1 0,0 0 0,-6-7 0,0 2 0,-2-2 0,-1-1 0,-1 1 0,-1-3-1,1 1 1,-3-2 0,5-1 0,0 2 0,-2 0-1,5-1 1,0 2 0,2 0 0,3 1 0,-1 2 0,0-2 0,1 2 0,0-1 0,-1-2 0,4 2 0,0 1 0,0-1 0,4 1 0,-7 6 0,10-10 0,-10 10 0,11 0 1,-4-2-1,-1 2 0,1 0 0,-7 0 0,11 1 0,-11-1 0,13 4 1,-7-1-1,-6-3 0,12 6 0,-5-3 0,1-2 0,-3 2 0,-5-3 0,11 4-1,-11-4 1,8 4 1,-8-4-1,0 0 0,7 4 0,-7-4 0,0 0 0,6 7 0,-6-7 0,5 6 0,-5-6 0,4 6 0,-4-6 0,3 8 0,-3-8 0,2 7 0,-2-7 0,1 9 1,-1-9-1,1 12 0,-1-6 0,0-6 0,1 14 0,-1-8 0,0 1 1,0 2-1,-1-2 0,-3-1 0,4-6 0,-9 14 0,5-8-2,-2-2-4,2 4-11,-2-3-4,0-1-10,-1 2-28,-3-6-28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2:44.96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7 218 30,'0'0'13,"0"0"-1,-8 6 2,8-6-2,0 0-1,0 0-3,0 0 4,0 0-1,-1-4-2,1 4 3,0 0-4,0 0 0,0 0-2,0-9-1,0 9-1,4-9-1,1 3 0,-3-3 0,4-1-2,1-3 1,-2-3-1,0 1 0,1-2 0,-1-1 0,0 1 0,-1-2 0,1 5 0,-3 0-1,1 3 2,-1 1-2,-1 4 1,-1 6-1,2-9 1,-2 9 0,0 0-2,0 0-2,0 0-8,4 6-12,-4-6-14,2 11-25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11.2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46 72,'-5'-10'40,"5"10"-15,0 0-9,0-10-4,0 10-4,0 0-2,0 0-1,-10-15-2,10 15 0,0 0 0,0 0 0,0 0-2,0 0 1,0-11-2,0 11 1,0 0-1,0 0 0,0 0 1,0 0 0,0 0-1,0 0 0,0 0 1,0 0-1,0 0 1,0 0 0,0 0-1,0 0 1,0 0-1,0 0 0,0 0 1,0 0-1,0 0 1,-7 6-1,7-6 0,0 20 1,0-4 0,3 0-1,-1 7 1,0-1-1,8 7 1,-5 3-1,2-1 1,1 3-1,6 2 1,-4-3-1,5-4 0,-8 7 0,10-4 1,0 1-1,-7-2 1,4 1-1,-4-5 1,-3 3 0,8 0-1,-8-3 1,-4-3-1,7-6 0,-6 2 0,-1-3 0,-1-7 0,-2-10 0,3 15 0,-3-15 1,0 0-1,0 0 0,0 0 0,0 0 0,0 0 0,0 0 2,0 0-2,0 0 0,0 0 0,0 0 0,7-9 0,-7 9 0,12-22 0,-7 4 0,7-3 0,-2-3 0,-3-3 0,10-7 0,-4 0 0,-1-1 0,0 0 0,3-7 0,-6 1 0,4-1 0,-4 1 0,3 6 0,-2 1 0,-3 1 0,1 6 0,-3 2 1,-3 8-1,3 5 0,-5 12 0,0-16 0,0 16 0,0 0 0,0 0 0,0 0 0,0 0-1,0 0-2,0 0 1,0 0-3,0 0-7,10 10-7,-10-10-12,0 8-23,0-8-22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05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222 147 13,'0'0'25,"0"0"-1,0 0-3,0 0-2,0 0-2,0 0-5,0 0-3,0 0-3,0 0 0,0 0-1,0 0-2,4-4 1,-4 4-1,3-9 0,-3 9 0,5-13-1,-5 13 1,6-14 0,-5 6 0,0-1-1,2 0 0,-3-1 0,0 1 0,-2-1 0,0 0 1,-4 1-1,3 0 0,-4 1 0,1 3 0,-3-1 0,2 4-1,-2 0 1,-1 2-1,0-1-1,-1 1 1,0 4-1,1 1 1,-3 2-1,0-1 0,0 3 1,-1 1-1,0 4 0,1 1 0,1 1 1,0 1-1,1 2 0,1-1 0,3 2 0,1-2 0,2-1 0,4-4 1,0-2-1,3-1 0,4-2 0,0-2 1,3-3-1,1-1 0,-1-2 0,2 0 0,-1 0 0,2-5 1,-2 0-1,1-1 0,0-2 0,0-1-1,1 0 1,-1 0 0,-1-2 0,-1 0 0,1-2 0,-2 2-1,-1 0 1,-3 1 0,-1 2 1,-4 8-2,6-10 1,-6 10 0,0 0 1,0 0-1,-7 11 0,3-2 0,0 2 0,-1 2 0,2 1 0,-1 1 0,1 2 0,0-3 0,2 2 0,-2-2 0,3 1 0,0-2 0,0-2 0,0-1 0,1-3 0,-1-7-2,6 8-4,-6-8-9,10-1-7,-10 1-10,12-12-25,-7 4-18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8.839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33 19 79,'0'0'47,"7"-9"-23,-7 9-8,10-5-6,-2 2-3,-8 3-2,13-2-1,-13 2 0,13 2-1,-13-2-2,13 12 1,-8-3-1,-2 2 1,-1 1-1,-1 0 0,-1-1 0,0 2 1,-4-5-1,-1 4 0,-3-5 0,2 2-1,-2-2 1,-1-1-1,0 0 1,-1-2-1,0 0 0,2 1 0,0-4 0,2 0 1,6-1-1,-11 3 0,11-3 0,-7 0 0,7 0 1,0 0-1,0 0 0,0 0 0,0 0 0,0-4 0,0 4 0,8-3 0,-1 0 1,0 2-1,3 1 0,1 0 0,-3 0 1,2 6-1,0-2 1,0 0-1,-2 3 2,0 2-2,0-2 1,0 0-1,0 0 1,0-1-1,0-1-1,0-4-3,7 2-9,-6-3-7,1-3-6,-3-3-18,1-1-32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09.803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 11 48,'0'0'48,"-6"-7"-10,6 7-16,0 0-8,0 0-3,0 0-4,4-4-1,4 4-1,3 0-2,2 0 0,3 4-1,3-3-1,1 3 1,2-1-1,0 1 0,-3 0 0,0 0-1,-3-1 0,-4 0-3,1 4-7,-3-4-8,-4 1-8,-6-4-16,6 7-27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11.56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213-1 104,'0'0'42,"-7"0"-19,0 5-11,-4-1-3,2 9-3,-5-3 0,2 4-2,-4 0 0,1 2-2,-1-2 1,0 3-1,0-1-1,1-2 0,0 2-1,3-6 1,1 2-1,1-4 2,2 0-2,0-4-2,8-4-1,0 0-9,0 0-7,0 0-7,2-7-18,-1 0-29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087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 0 20,'0'0'33,"0"0"-5,0 0-9,0 0-5,0 0-4,0 0-3,0 0 0,0 0 0,0 0-1,0 0 0,0 4-1,0-4-1,0 0-1,0 0-1,8 8 1,-8-8-1,10 6 0,-10-6 1,12 7-1,-6-4 1,2 2-2,0-1 1,0 0 0,-1 0-1,2 1 0,-1 0 0,0-2-1,0 0 1,-1 1 0,2-1-1,-1 0 0,-1 0 0,-1-1 0,-6-2 0,10 5 1,-10-5-1,0 0 0,5 7-1,-5-7-2,0 0-5,0 7-12,0-7-11,0 0-22,0 0-10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20.803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0 5 10,'0'0'28,"0"0"-4,0 0-1,0 0-4,0 0-2,0 0-6,0 0-1,0 0-2,0 0-1,0 0-1,0 0-1,0 0-2,0-4 1,0 4-1,0 0 0,8 0-1,-8 0 0,10 0-1,-10 0 1,10 2 0,-10-2-1,12 8 0,-4-4 1,-3 0-2,-5-4 2,12 10-2,-12-10 1,14 7 1,-14-7-2,12 7 1,-6-7 0,1 2 0,-1 0-1,2 0 0,-2 0 1,0 0-1,-6-2 0,11 4-1,-11-4 2,9 3-1,-9-3-1,6 2 0,-6-2-2,0 0-3,7 0-11,-7 0-10,0 0-21,0 0-14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4.81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164 0 13,'0'0'25,"0"0"-1,0 0 2,0 0-4,-4 7-3,4-7-4,-5 8-3,5-8-4,-7 11-1,4-5-1,-1 3-2,1 1 0,-1 1-1,-2 2 0,3 0-1,-3 1 0,2 2-1,-1 0 0,1-1-1,0 0 1,-2 0 0,2 0-1,1 1 0,-1 0 1,0-2-1,0 1 1,0-2 0,-1 2-1,2-1 1,-1-1 0,0 0 0,0 0 0,0 1-1,0-2 0,0 0 1,-1 2-1,-1-1 0,1 0 0,-1-1 0,2-3 0,-1 1 1,-1-3-1,3-1 0,3-6 0,-5 7-1,5-7 0,0 0-1,0 0-5,0 0-9,0 0-9,2-7-15,1-1-21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3:35.585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35 21 18,'0'0'51,"0"0"-2,0 0-25,0 0-7,0 0-7,0 0-1,3-6-4,-3 6-1,11-8-1,-3 6 0,-1-1 0,3 2-2,-1 0 0,1 1 0,0 0 0,-1 1-1,-1 0 2,1 4-2,-2-2 1,0 0 0,-7-3-1,11 12 1,-6-6-1,-5-6 1,9 12-1,-5-5 0,0 2 1,-2-1-1,0-1 0,0 3 1,-2-2-1,1 3 1,-1-2 0,0 2-1,0-2 0,0 1 1,-2 1-1,-1-2 0,-1-1 0,0 1 1,0-1-1,-1-1 1,5-7-1,-8 12 0,8-12 1,-11 12 0,5-8 0,6-4-1,-13 9 1,7-6-1,-2 1 1,-1-2-1,-1 1 1,0-3-1,0 2 0,-1-2 1,1 1-1,-1-1 0,0 1 0,2-1 0,2 0 0,7 0 0,-10 0-1,10 0-1,0 0-7,-1-7-9,1 7-5,5-10-15,2 3-26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4:51.37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-1774-3187 25,'0'0'23,"0"0"-6,0 0-6,0 0 1,0 0-6,-4-6 2,4 6 0,-7-8 0,7 8 0,-8-10-2,8 10 3,-7-5-1,7 5-1,-8 0 0,8 0 0,-6 2-1,6-2 0,-4 12-1,4-12-1,-6 14 0,3-8-1,3 5-1,-2-2 1,2 4-1,0-2-1,2 1 0,1 0 0,1 1 0,1 1 0,2-2 0,0 4 0,2-2 0,1-1-1,1 0 0,3-1 1,0-2-1,2 0 1,1-3-2,-3-4 2,3 0-2,-2-3 1,-2 0 0,-3-4 0,-1-4 1,-5-2-1,-1-1 0,-3-2 0,0-3 0,-7-1 1,-3 0-1,1-3 0,-4 0 0,0 1 0,-3-1 0,3 0-1,-2 0 1,-1 4 0,1 0 0,2 3 0,1 6 0,3-1 0,1 4 1,8 4-1,-10-1 0,10 1 0,0 3 1,0-3-1,5 9 0,-5-9 0,11 11 0,0-8 0,-1 3 1,4 0-1,1-4 0,3 1 0,0 1 0,1-4 0,0 0 0,-2 0 0,-1-3 1,-2-5-1,-1-1 0,-5 0 0,1-3 0,-5 3 0,-4-2-2,4 2-2,-4-1-12,-1 3-6,1 7-12,0 0-31,-9-8-11</inkml:trace>
  <inkml:trace contextRef="#ctx0" brushRef="#br0" timeOffset="941.7241">-1653-3424 28,'0'0'48,"0"0"-22,0 0 0,0 0-12,-9 0-4,9 0-1,-4-11-1,4 11-1,-5-12-1,4 6-1,-3-3-2,4 2 1,0 0-2,0 7 0,5-8 0,-5 8-2,12-6 2,-4 7-2,0 0 1,3 3-1,-4 1 1,2 1-1,0 1 0,-1-1 0,-8-6 0,9 9-1,-9-9 1,7 4 0,-7-4 0,0 0 1,7-5-1,-7 5 1,10-7-1,-10 7 0,9-10 1,-3 7 0,-6 3 0,12-4 0,-5 4 0,0 0 0,0 1 0,-1 5 0,0 2 0,-1 2 0,-2 2-1,0 1 0,-3 2 1,0-2-2,0 0 0,-3-1-1,0 0-10,-4-6-8,-1-2-10,-2-4-24,-3 0-24</inkml:trace>
  <inkml:trace contextRef="#ctx0" brushRef="#br0" timeOffset="1551.4417">-1873-3486 48,'0'0'52,"0"0"-12,0 0-24,0 0-4,0 0-6,0 0-2,3 6-1,-3-6 0,11 4-2,-5-3 1,1 2 0,2 0-1,-1 0 0,0 1 0,1-1 0,-2-1-1,0 0-2,-7-2-3,9 0-13,-9 0-12,0 0-18,0 0-17</inkml:trace>
  <inkml:trace contextRef="#ctx0" brushRef="#br0" timeOffset="1835.3007">-1893-3420 79,'-4'6'53,"4"-6"-25,0 0-16,-4-8-1,3-2-6,1-1 0,0-5-1,2 0-1,0-4-1,1-1 0,-2 0-1,0 2 0,2 3-1,-2-2-2,3 7-5,-2 1-13,1 2-8,-3 8-23,6-7-19</inkml:trace>
  <inkml:trace contextRef="#ctx0" brushRef="#br0" timeOffset="3040.1234">-1783-3723 48,'-7'0'46,"7"0"-11,0 0-14,0 0-6,0 0-5,-4-7-4,4 7 1,0 0-3,0 0 0,4-10 0,-4 10-1,13-6-1,-5 3 0,2-4-1,2 1 1,2-3-1,0 3-1,-1-2 1,4 0-1,-1-1 1,1-1-1,-3 1 0,3 3 0,-3-1 1,-1 1-1,-5 1 0,2 1 0,-4 1 1,-6 3-1,8-3 0,-8 3-2,0 0-1,0 0-7,0 0-11,-5-3-9,5 3-27,-7 0-20</inkml:trace>
  <inkml:trace contextRef="#ctx0" brushRef="#br0" timeOffset="3883.765">-1757-3922 74,'0'0'38,"0"7"-13,0-7-11,0 0-5,5 5-4,-5-5-2,0 0-1,6 8 1,-6-8-1,0 0 1,7 4 0,-7-4 1,10 12 0,-4-4-1,1 1 0,3 2-1,-3 1 1,4 2-1,1 1-1,2 0-1,-3 0 1,3 0 0,-1-1-1,0 2 1,-1-3-1,0 2 0,-2-3 0,1-3 0,-4 0-1,-7-9-2,10 11-7,-10-11-11,0 0-12,-3-7-26,-5-3-17</inkml:trace>
  <inkml:trace contextRef="#ctx0" brushRef="#br0" timeOffset="4468.5857">-1658-4054 90,'0'0'50,"0"0"-24,-4 2-17,4-2-1,-3-5-3,3 5-2,-3-14 0,3 6-1,-1-3 0,1-1-1,0 0 0,0-3 0,0-1 0,0 2 0,0-2-1,-1 0 0,0 2 1,0 1-1,0 0 1,0 5-1,1 3 0,0 5 0,0-8-2,0 8 0,0 0-5,0 0-12,0 0-11,6 8-25,-6-8-20</inkml:trace>
  <inkml:trace contextRef="#ctx0" brushRef="#br0" timeOffset="4853.2802">-1577-4053 88,'0'0'52,"0"0"-22,-6-4-21,6 4-2,-4-17-1,1 6-4,2-2 0,0 0 0,-1 1 0,2 0-1,-1 2 0,1-1 0,-1-1 0,0 2 0,1-2 0,0 3-1,0 0 0,0-1 0,-1 4 0,-1-2-3,2 8-4,0-7-13,0 7-11,0 0-24,0 0-22</inkml:trace>
  <inkml:trace contextRef="#ctx0" brushRef="#br0" timeOffset="5481.3555">-1829-4530 100,'-7'-1'49,"7"1"-20,0 0-19,0 0-3,0 0-2,0 0-2,4 0 0,-4 0-1,14 0 0,-7 3 0,6 1-1,1 0 1,0 2-1,4 3 0,3 1 0,4 0 0,-2 0-1,2 0 1,-1 0-1,1-2 2,-1 0-2,-5-4 1,-2-1-1,-5 0 0,-1-3 0,-5 1-1,-6-1-3,0 0-6,0 0-10,0-4-7,-6 1-20,0-2-32</inkml:trace>
  <inkml:trace contextRef="#ctx0" brushRef="#br0" timeOffset="6021.9688">-1655-4513 83,'0'0'52,"-7"5"-18,7-5-20,-7-5-9,7 5 1,-7-15-3,5 4-1,-2-1-1,3-2 1,-3 1-1,2 0 0,2 2 0,-3 1 0,3-1 0,0 4-1,3-1 1,-3 8-1,11-5 1,-2 2 0,0 2 0,3 2 0,-1 2-1,3 1 1,1 1-1,-1 2 1,0 2 0,-2 0-1,-1 0 0,-1 0 1,-2 1-1,-3 2 0,-2 0 1,0 1-1,-1 0 0,-1 1 1,-1 1-1,0-2 0,0 0 0,-2-2 0,1-1-1,-1-1 0,2-1-5,0-8-12,0 0-5,0 0-17,-8-2-29</inkml:trace>
  <inkml:trace contextRef="#ctx0" brushRef="#br0" timeOffset="55722.1764">-1829-4891 33,'0'0'32,"0"0"-5,0 0-7,0 0-6,0 0-6,0 0-2,-3 0-1,3 0 0,0 0 0,-3-10-2,3 10 1,0-11 0,0 3-1,0 0-1,0-3 0,0 2 0,0-3-1,3 2 0,-3-1 0,2 0-1,-1 2 0,3 0 0,-2 2 0,3 1 1,-5 6-1,7-8 0,-7 8 0,6 0 0,-6 0 1,7 8-1,-5 0 0,1 1 0,-1 1 0,-1 3 0,2-3 1,-1 2-1,-1-1 0,0-1 0,1-3 0,0 1 0,0-1 1,-2-7-1,0 9 0,0-9 0,0 0 1,0 0-1,0 0 0,0 0 0,0 0 0,7 0 0,-7 0 0,3-7 0,-3 7 0,3-7 0,-3 7 0,11-9 0,-5 5 1,1 0-1,0 1 0,-1 2 0,1-2 0,-7 3 1,12-1 0,-12 1-1,9 1 0,-9-1 1,10 8-1,-10-8 1,7 10-1,-7-10-1,5 9-1,-5-9-1,1 6-3,-1-6-6,0 0-18,0 0-21,-7 8-9</inkml:trace>
  <inkml:trace contextRef="#ctx0" brushRef="#br0" timeOffset="57705.5636">-1719-4891 0,'0'0'3,"0"0"-3,0-8 2,0 8-2,0 0 3,2-7-1,-2 7 6,0 0-1,0 0 1,0 0-1,6-2 1,-6 2-3,0 0 2,7-1-5,-7 1 1,0 0-1,6-2 0,-6 2 1,0 0-1,0 0 5,0 0 0,0 0-3,0 0 4,4-6-2,-4 6 2,0 0-3,0 0-1,0 0-1,0 0 0,0 0-1,0 0-1,6 0 1,-6 0-1,0 0 1,0 0-2,5-6 0,-5 6 1,0 0-1,0 0 0,3-6 0,-3 6-3,0 0-3,0 0-9,11 0-25,-11 0-6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23.001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63 193 13,'-5'0'25,"5"0"-6,-3-4-2,3 4-3,-5-9-4,5 9-4,-3-12 0,1 5-2,2-1 0,-3-2-1,3-1 0,-3-1-1,2-1 1,-2-3-1,1 2-1,1 0 1,-3 1-1,-1 0-1,1 1 2,0 2-1,1 1 2,3 9 1,-8-7 0,8 7-1,0 0 2,-3 9 0,3 0-1,0-1 0,1 4-1,2-2-1,0 1 0,1-2-1,-1 1 1,2-1-2,0-2 0,2 2 0,-1-4 0,1 2 0,1-1 0,0 1 0,-1-1 0,0 0 0,0 0 0,-2 1 0,-1 0 0,-1-2 0,0 2 1,-2 0-1,1 0 0,-2-7 0,0 11 0,0-11 0,0 7 0,0-7 0,0 6 0,0-6 0,0 0 0,-5 5 0,5-5 0,0 0 0,-7 5 0,7-5 0,0 0 1,-4 8-1,4-8 0,-1 8-1,1-8 2,0 9 0,0-9 0,-3 6 1,3-6 0,0 0 0,0 0-1,0 0 1,0 0 0,0 0-1,0 0 0,0 0-1,0 0 0,0 0 0,2-4 1,-2 4-1,8-11 0,-3 5 1,0-2-1,2-2 0,-2-1 0,2 0-2,-1-2-2,4 0-8,-3 2-9,-1 0-11,2 1-22,-5 1-12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11.8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74,'0'0'55,"0"0"-20,0 0-22,0 0-4,0 0-1,0 0-3,0 0-2,10 0 0,-10 0-1,17-2-1,-17 2 1,24-7-1,-12 3 1,3 0-2,0 0 2,4 2-1,1-2 0,-1 0-1,3 1 1,2 1-1,-4-4 1,2 4-1,-3 1 0,1 1 0,-6 0 0,1 0 0,0 1-2,-15-1-3,14 10-11,-14-10-7,5 11-12,-5-11-29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15:44.114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77 30 18,'0'0'20,"0"0"-1,5-9-2,-5 9-1,0 0-2,7-9 0,-7 9-4,0 0-3,11-6 0,-11 6-3,7-4 1,-7 4-3,12-2 1,-7 2 0,1 0-1,1 1 1,-7-1-1,11 4 1,-11-4-1,10 7 0,-10-7 0,7 9 0,-7-9 0,3 9 0,-3-9 1,3 8-2,-3-8 0,0 9 1,0-9 0,0 10-1,0-10 0,0 9 1,-3-2-1,3-7 0,-9 11 0,3-5 1,0 1-1,-1-2-1,0 2 2,0 0-2,-1 0 1,0-1-1,1 0 2,0-2-2,0 2 0,0-1 1,0 0-1,0 1 1,-1 0-1,0-1 1,1 1-1,-1-3 0,1 3 0,1-3 1,0 1-1,6-4 1,-10 7-1,10-7 0,-8 3 0,8-3 0,0 0 0,0 0 1,0 0-1,0 0 0,0 0 0,0 0 0,5-1 0,-5 1 0,9-3 1,-9 3-2,8-2 2,-8 2-1,8-1 0,-8 1-1,9 0 1,-9 0 1,10 4-1,-10-4 0,7 5 1,-7-5-1,7 10 1,-7-10 0,11 6 0,-4-3-1,-1 0 0,2 0 1,0-1-1,2 0-2,-3-2-8,2 1-9,-1 0-4,-1 0-17,-7-1-28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8T11:11:48.548"/>
    </inkml:context>
    <inkml:brush xml:id="br0">
      <inkml:brushProperty name="width" value="0.02646" units="cm"/>
      <inkml:brushProperty name="height" value="0.02646" units="cm"/>
      <inkml:brushProperty name="color" value="#7FD13B"/>
      <inkml:brushProperty name="fitToCurve" value="1"/>
    </inkml:brush>
  </inkml:definitions>
  <inkml:trace contextRef="#ctx0" brushRef="#br0">445 6087,'0'0,"0"0,0 0,0 0,0 0,0 0,0 0,0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5:57.82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53 96 10,'0'-12'20,"0"12"3,4-10-7,-4 10 0,4-10-5,-4 10-3,8-7 2,-8 7-5,10-6 0,-10 6 3,12-9-2,-12 9 0,19-11-1,-7 6-1,1 0 1,-5-4-1,10 5-1,-7 0 1,1 1-3,2 3 0,-6 0 0,5 3 0,-6 4 0,3 3 0,-2-3-1,0 5 0,0 0 0,-3-1 1,5-2-1,-1 4 1,-1-4 0,2-2-1,0 2 1,0-4 0,-3 2 0,6-2 0,-6 4 0,-7-9 0,14 11-1,-14-11 1,5 14-1,-5-14 1,7 13-1,-7-5 0,0 0 1,0-8 0,-4 11-1,4-11 0,-4 9 1,4-9 0,-8 12-1,8-12 1,-9 8-1,9-8 1,-4 9-1,4-9 0,-8 11 0,8-11 0,-5 8 1,5-8-1,-7 7 0,7-7 0,-9 9 1,9-9-1,-11 8 0,11-8 0,-14 6 0,6-5 0,-1 4 0,-2-3 0,-1 2 0,4-2 1,-5 3-1,5-4 1,-1 3-1,-2-2 0,2-1 1,-1 0-1,-1 0 0,2 2 1,2-2-1,-7 0 1,8 1-1,-4 0 0,1 0 1,-2 0-1,0 1 0,2-2 0,1 1 0,8-2 0,-18 3-1,18-3 1,-8 1 0,8-1-1,0 0-1,-11 2-2,11-2-1,0 0-5,-8 6-16,8-6-15,-7 6-24</inkml:trace>
  <inkml:trace contextRef="#ctx0" brushRef="#br0" timeOffset="1.0006">71 51 48,'0'0'33,"-13"12"-4,9-4-10,-1 2-7,2 1-3,-5 3-2,8-2-2,-1 5-1,1 0-1,-3 1 0,2 4 0,-3-4-1,-1 4-1,0 1 1,2 0-1,-1 0-1,-4 0 0,3 1 0,1 1 0,-4-2 1,3-1 0,-1 0 0,2 1-1,-4 1 1,5-4 0,-4 2-1,3-1 1,-4-2-1,1-3 0,6 2 0,-3-5 0,0 1 0,0-4 0,2 1 0,-2 1 0,4-6 0,0 1 0,0-7 0,0 12 0,0-12 0,0 0 0,0 6 0,0-6-1,0 0-1,0 0-1,0 0-4,0-2-14,0 2-16,6-14-22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0:53.92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4 8,'5'7'27,"0"2"-2,-2 0-2,4 5-4,-4-2-2,5 2-5,0 0-1,-1 4-3,2 0-3,0 2 0,-1 1-2,3 0 0,-5 3-2,2 2 1,-2-1-2,1 1 0,-1-3 0,-3-2 0,1-1 0,-1-2 0,2-7 1,0 0-1,-5-11 1,7 11 1,-7-11-1,14-4 0,-6-7 0,1-1 0,0-6 0,3-3 0,-1-2 1,1-3-1,2-4 1,-2 2-2,2-2 2,-1 2-1,-2 1 0,1 2 0,-1 2 0,-2 5-1,1 1 0,-4 5 0,2 0 0,-2 4 0,2 3 0,-2 0-2,4 1 0,-4-1-3,7 3-7,-1 2-19,-5-3-19,6 3-18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5:59:04.424"/>
    </inkml:context>
    <inkml:brush xml:id="br0">
      <inkml:brushProperty name="width" value="0.07938" units="cm"/>
      <inkml:brushProperty name="height" value="0.07938" units="cm"/>
      <inkml:brushProperty name="color" value="#EA157A"/>
      <inkml:brushProperty name="fitToCurve" value="1"/>
    </inkml:brush>
  </inkml:definitions>
  <inkml:trace contextRef="#ctx0" brushRef="#br0">-3 73 10,'0'-9'20,"0"9"3,2-7-7,-2 7 0,3-8-5,-3 8-3,4-5 2,-4 5-5,6-5 0,-6 5 3,7-7-2,-7 7 0,11-8-1,-4 4-1,1 0 1,-4-3-1,7 4-1,-5 0 1,1 1-3,1 2 0,-3 0 0,3 2 0,-4 3 0,2 3 0,-2-3-1,1 5 0,0-1 0,-2-1 1,2 0-1,0 1 1,0-2 0,1-2-1,0 2 1,0-3 0,-2 1 0,3-1 0,-3 4 0,-4-8 0,9 8-1,-9-8 1,3 11-1,-3-11 1,3 9-1,-3-2 0,0-2 1,0-5 0,-2 10-1,2-10 0,-2 7 1,2-7 0,-5 9-1,5-9 1,-5 6-1,5-6 1,-2 7-1,2-7 0,-5 9 0,5-9 0,-3 6 1,3-6-1,-4 5 0,4-5 0,-5 7 1,5-7-1,-7 6 0,7-6 0,-8 4 0,3-2 0,0 1 0,-1-1 0,-1 0 0,2 1 1,-2 1-1,2-4 1,0 3-1,-1-1 0,0-1 1,0-1-1,0 1 0,0 1 1,3-1-1,-6 0 1,6 1-1,-3-1 0,1 1 1,-2-1-1,1 1 0,1-1 0,0 1 0,5-2 0,-10 2-1,10-2 1,-5 1 0,5-1-1,0 0-1,-6 1-2,6-1-1,0 0-5,-5 5-16,5-5-15,-4 5-24</inkml:trace>
  <inkml:trace contextRef="#ctx0" brushRef="#br0" timeOffset="1">8 39 48,'0'0'33,"-8"9"-4,6-3-10,-1 3-7,1-1-3,-3 2-2,5 0-2,0 3-1,0-1-1,-2 3 0,1 2 0,-1-3-1,-1 3-1,0 1 1,1-1-1,0 1-1,-3 0 0,2 0 0,1 1 0,-2-1 1,0-1 0,1 0 0,1 0-1,-3 1 1,3-2 0,-2 1-1,2-1 1,-3-1-1,2-4 0,2 3 0,-2-3 0,1 0 0,0-3 0,0 0 0,0 2 0,2-6 0,0 2 0,0-6 0,0 9 0,0-9 0,0 0 0,0 4 0,0-4-1,0 0-1,0 0-1,0 0-4,0-1-14,0 1-16,4-11-22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0:56.23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14-1 13,'-3'2'52,"3"-2"-32,0 0-5,0 0-3,-4 9-5,4-9 0,-2 10 1,2-1-1,-1-2 0,1 3 0,-2 1-1,2 1-1,-1 0 0,1 3-1,0-5-1,0 6-1,0 4-1,0-3-1,1 3 1,1 1-1,-2-1 0,1 1 0,1 2 0,1-3 0,-2-3 1,1 3-1,-1-4 0,1 3 0,-1-1 0,1-2 0,-1 0 0,1-2 1,3 0-2,-2-4 2,0-2-1,1-1 0,-4-7 0,11 5 2,-11-5-2,12-3 2,-7-6-1,4 1 0,-3-5 1,5-2-1,-4-2 0,5-2 0,1-5 0,-1 0 0,0-4-1,3 1 1,-1-2-1,1 1 1,-1 1-1,0 1 0,-2 4 0,-3 2-1,3 1 0,-3 6 0,-3 3-2,2-2-5,0 5-18,1 5-15,-9 2-29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600" units="cm"/>
          <inkml:channel name="Y" type="integer" min="-494" max="900" units="cm"/>
        </inkml:traceFormat>
        <inkml:channelProperties>
          <inkml:channelProperty channel="X" name="resolution" value="121.37931" units="1/cm"/>
          <inkml:channelProperty channel="Y" name="resolution" value="82" units="1/cm"/>
        </inkml:channelProperties>
      </inkml:inkSource>
      <inkml:timestamp xml:id="ts0" timeString="2013-09-24T07:51:22.61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8T10:59:21.25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4261 174 126,'-12'0'34,"1"3"-12,2 6-17,1-6-3,8-3-1,-4 15-7,4-15-14,0 11-12,2-2-17,-2-9-16</inkml:trace>
  <inkml:trace contextRef="#ctx0" brushRef="#br0" timeOffset="1">4292 397 40,'0'0'39,"6"-11"-6,-6 11-10,0 0-3,1-12-6,-1 12-5,0 0-1,0 0-2,0 0-2,0 0 0,0 0-2,0 10 0,0 0-1,0 5 0,-1 3-1,1 5 1,-2 3-1,2-1 0,0 0 1,0 0-1,0-1 0,0-5 0,3-3 0,4-5 1,-3 0-2,-4-11 0,17 7-3,-17-7-7,11-6-10,-2-3-12,-2-2-22,1-3-18</inkml:trace>
  <inkml:trace contextRef="#ctx0" brushRef="#br0" timeOffset="2">4504 271 131,'0'8'32,"-2"2"-11,-1 4-18,3 6 0,0 3-1,0 8 0,0 1 0,5 2-1,-3 0-1,-2 2 1,5-5-1,-2-4 1,-1-8-1,2-3 0,-3-9 0,-1-7 1,0 0-1,11-10 0,-8-6 0,3-4 1,-3-6-1,6-5 0,-2-2 1,3-1-2,3-2 2,-1 3-1,0 2 0,2 7 0,2 4 1,1 4-1,1 8 1,-4 7 0,3 1 0,-1 2 1,-4 9 0,4 7-1,-5 1 1,3 5 0,-9 5-1,7 3 0,-7-1 0,1 3 0,1-1 0,-4-3-1,-1-3 0,3-2 0,0-4-1,-1-10-2,1 4-11,0-8-7,-5-7-9,0 0-25,0 0-23</inkml:trace>
  <inkml:trace contextRef="#ctx0" brushRef="#br0" timeOffset="-1">3465 166 50,'0'0'40,"0"-10"-9,0 10-8,0 0-8,0 0-5,0 0-3,3 7-3,-1 3 0,-2 4-2,2 5 0,1 6-2,-1 8 1,2 5 0,-4 6-1,1 3 1,-1 3-1,0-2 0,0 1 0,0-6 0,-1-6 1,1-3-1,-4-7 0,4-4 0,0-9 0,0-5 0,0-9 1,0 0-1,0 0-1,7-15 1,-2-4 0,1-3 0,-1-8 0,2-4 0,2-2 0,-2-2 0,5-5 0,-2 0 0,1 1 0,5 1 0,3 2 1,-2 5-1,1 1 1,1 8-1,-1 2 1,-1 2 0,1 8 0,-3 6 1,-1 3-2,0 4 1,-3 7-1,-1 8 0,-3 8 1,0 5-1,-3 9 1,1 2-2,-3 4 2,-2 0-1,0 0 0,0-6 0,-2 0 0,-1-8 0,1-3 0,2-9 0,-2-4 0,2-6 0,0-7 0,0 0 0,0-10 0,4-6 0,1-8 0,2-8 0,2-4 1,1-2-2,1-4 2,4 1-1,3-1 0,-1 3 0,3 6 0,-1 8 0,0 4 0,-2 4 0,1 8 1,-1 4-1,-6 3 1,3 4 0,-4 6 0,-1 7-1,0 0 1,-2 8 1,-2-3-2,2 7 1,-2 3 0,-1 1 0,-1 3-1,1-1 1,-2-1 0,-1 0-1,-1-3 0,0 1 1,0-8-1,0 0 0,0-4 0,0-4 0,2 0 0,-2-3-2,4 0-1,-4-11-12,0 8-6,0-8-14,0 0-26,-6-4-18</inkml:trace>
  <inkml:trace contextRef="#ctx0" brushRef="#br0" timeOffset="-5">5870 98 124,'-10'-1'38,"1"-3"-14,0 0-13,9 4-4,0 0-1,0 0-3,5-4 1,9 4-2,0-1 1,9 1-1,1 0-1,3 0 0,1 0-1,0-3 1,0 0-1,-4 2 0,-1-3 0,-6-2-2,-1 6-1,-7-7-5,0 7-10,-9 0-6,0 0-14,0 0-31</inkml:trace>
  <inkml:trace contextRef="#ctx0" brushRef="#br0" timeOffset="-4">6015 87 137,'0'0'32,"0"0"-10,7 1-16,-7-1 0,7 12-2,-7-3-1,2 7-1,0 1 0,-2 0 0,0 1-2,0 0 1,0-3-1,0-3-1,0-1 0,0-11-2,0 8-4,0-8-12,0 0-5,0-10-17,-2-1-27</inkml:trace>
  <inkml:trace contextRef="#ctx0" brushRef="#br0" timeOffset="-3">6494 150 135,'0'0'34,"0"0"-12,0 0-17,7 2 1,-7-2-1,0 0-2,-1 9 0,1-9 0,-4 13-1,1-3 0,-8 1 0,4 4 0,-7 5-1,-2-2-1,1 6 1,1 2 0,-6 1 0,-1 5-1,4-4 0,1 0 1,1-2-1,-3-2 0,8-3 0,-4-2 0,3-5-1,-1-7-1,5 6-6,-2-9-11,9-4-4,-16 1-13,16-1-32</inkml:trace>
  <inkml:trace contextRef="#ctx0" brushRef="#br0" timeOffset="-2">6278 169 98,'0'0'48,"0"0"-20,0 0-16,0 0-2,0 0-4,0 5-2,0-5-1,7 9 0,3-4-1,-1 4 0,5 0 0,0 0-1,-2 0 0,2 2 1,2 1-2,-2 1 1,-2 1-1,2-1 1,-4 2 0,1 2-1,-2-2 0,-2 1 0,1 1 0,-4-6 0,3 4 0,-2-4 0,-5-11 0,7 11 0,-7-11 0,11 8-1,-11-8 0,0 0-4,7 2-5,-7-2-10,0 0-8,-7-5-18,-4-3-33</inkml:trace>
  <inkml:trace contextRef="#ctx0" brushRef="#br0" timeOffset="-11">3364 1403 28,'0'0'51,"0"0"-26,0 0-1,0 0-6,0 0-6,-7-1-3,7 1-2,0 0-3,-7-10 1,7 10-2,-11-1-1,11 1 0,-14 0 0,4 1-2,-1 2 2,1 3-2,-1-3 2,-1 3-2,-2 2 1,5 0-1,-3 3 1,1-2-1,4 1 1,0 2-1,2-4 0,3 2 0,2-2 0,2 2 0,5-3 0,5 6 0,1 1 0,2-1 1,-1 2-1,4 1 0,-1 2 0,1-3 1,-4 4-1,0-4 1,-5-2-1,1 2 1,-3-4 0,-5 4 0,-2-7 0,0 2 0,-9-1 0,0 1 1,-3-5-2,-2 2 0,-2 1 1,1-5-1,-3 4 0,2-6-1,-1 2 1,5-3-2,3 1 0,-2-1-4,11 0-8,0 0-12,0 0-15,11-2-28</inkml:trace>
  <inkml:trace contextRef="#ctx0" brushRef="#br0" timeOffset="-10">3615 1703 137,'0'0'32,"0"6"-10,0-6-17,-7 10-2,7-10-1,-8 10-1,8-10-1,-9 8-1,9-8-4,0 0-11,0 0-11,0 0-20,0-7-21</inkml:trace>
  <inkml:trace contextRef="#ctx0" brushRef="#br0" timeOffset="-9">3678 1522 153,'0'0'29,"-3"10"-11,3-10-12,23-4-2,-1-3-1,8 2-1,-2-1 0,5 3-1,-3 0-2,0 1 0,0 4-4,-11 1-9,0 3-8,-7 3-12,-1 3-31,-6-3-11</inkml:trace>
  <inkml:trace contextRef="#ctx0" brushRef="#br0" timeOffset="-8">3806 1205 149,'-9'0'27,"9"0"-7,-8 9-16,6 5-1,0-2-1,2 4 0,-3 5 0,3 2-1,3 3 1,1 2-1,-1 5 0,4 1 0,-2 2-1,2 1 1,-1-3-1,1 1 1,0-4-1,-2 2 0,0-6 0,0-3 0,1-2 0,-1-4 0,-2-2 0,3-4 0,-3-1 0,-3-11-1,11 13 1,-11-13 0,15 3-2,-6-5-1,2 1-4,-1-8-11,0 1-7,4-2-20,-5 3-28</inkml:trace>
  <inkml:trace contextRef="#ctx0" brushRef="#br0" timeOffset="-7">4152 1766 164,'-8'10'26,"8"-10"-5,-21 7-17,21-7-1,-13 8-1,13-8-4,-1 10-2,1-10-14,0 0-5,0 0-15,0 0-32</inkml:trace>
  <inkml:trace contextRef="#ctx0" brushRef="#br0" timeOffset="3">5053 1168 100,'0'0'35,"0"0"-12,0 0-11,0 0-3,-3-2-2,3 2-3,-6 9 0,6 2-1,-3 3-1,-2 2-1,-2 6 1,3 6-1,-5 2 1,2 4-2,-3 7 1,1-2-1,-1 4 0,1-1 1,-2 1-1,3-5 0,-3-2 0,2-1 0,-3-5 0,7-1 0,-4-8 0,2 1 0,0-1 0,-1-5 0,6 0-1,-7-4 1,6 1-1,-4-4-2,5-1-3,2-8-13,-12 5-10,12-5-25,0 0-15</inkml:trace>
  <inkml:trace contextRef="#ctx0" brushRef="#br0" timeOffset="4">4953 1677 128,'0'0'37,"0"0"-14,0 0-16,9 1-3,2-1 0,6 0-1,2-1-1,8 0-1,-3-1-1,-1 0-2,3 2-10,-3-1-10,-7-1-11,-4 2-28,-3-5-18</inkml:trace>
  <inkml:trace contextRef="#ctx0" brushRef="#br0" timeOffset="5">5069 1182 119,'0'0'38,"-9"8"-14,2 2-19,7 1 0,-2 5 0,2 2-3,2 5 1,7-3-1,-2 2 1,3 6-1,-1-4 0,2 6 0,-3 3-1,3-2 0,1 2 0,-3 0 0,0 1 0,-4 0-1,2-2 0,0-3 0,-4-3 0,3 0 0,-5-4 0,3-4 0,1-1 0,-3-2 0,3-4-1,-5-11 0,9 14-3,-9-14-5,0 0-11,9 0-10,-9 0-24,0-6-24</inkml:trace>
  <inkml:trace contextRef="#ctx0" brushRef="#br0" timeOffset="6">5417 1389 15,'0'0'61,"0"0"-5,0 0-33,0-9-7,0 9-4,10 0-4,1 5-2,-2 1-1,3 6-1,4-1-2,-1 4 1,1 2-2,2 5 1,-3-3-1,6 4 0,-3-1 0,-1-2 0,-3 0-1,4-2 1,-6-2-1,4-2 0,-2 0 1,-4-5-1,1-1 0,-2 1 0,-1-2 0,-8-7 0,11 9 0,-11-9-1,0 0-2,0 0-6,0 0-11,0 6-6,0-6-21,-12 0-32</inkml:trace>
  <inkml:trace contextRef="#ctx0" brushRef="#br0" timeOffset="7">5727 1376 69,'0'0'55,"0"0"-19,0-9-24,0 9-3,0 0-1,-9 6-3,9-6-2,-9 14 0,6-5 0,-3 5-1,-1 1 0,4 6-1,-6 1 1,2 1 0,2 3-1,-4 2 0,-1 1 0,-3 1 0,1-4-1,-2 1 1,2-2-1,-4 0 0,-1-3 1,1-3-1,4 0 0,1-6 0,1-2 0,3-1-2,7-10-2,-9 8-13,9-8-7,0 0-15,7-14-28</inkml:trace>
  <inkml:trace contextRef="#ctx0" brushRef="#br0" timeOffset="8">6048 1668 102,'0'0'48,"0"9"-20,0-9-20,9 1-2,2 3-1,1-2-2,2 1 0,2-1-1,1 1 0,1 0-1,-4 4-1,3-2 1,-1 0 0,-2 2-1,-2 0 0,0 1 0,-1-2 0,-4 0-1,-7-6-1,17 13-8,-17-13-12,9 14-9,-9-14-28,0 0-18</inkml:trace>
  <inkml:trace contextRef="#ctx0" brushRef="#br0" timeOffset="9">6146 1380 53,'7'-10'30,"-7"10"-1,6-13-12,-6 13-4,7-13-2,-7 13-2,8-6-2,-8 6 1,0 0-2,9-5-1,-9 5-1,0 0 0,0 0-1,-5 3-1,5-3 0,-7 14-1,-4-4 0,6 3 0,-5-2-1,1 6 1,-3-7-1,6 4 0,-6-1 1,7-2-1,-2 3 0,0-4 0,7-1 0,-2-2 0,2-7 0,0 15 1,0-15-1,2 10 0,-2-10 1,14 7 0,-9-3-1,7 3 1,1-3 0,1 1-1,0-3 2,1 3-2,-1-1 1,0 2 0,0-1-1,0 2 0,-1-2 1,-1-1-1,-2 3 0,-3 0 0,-7-7 0,14 11 0,-14-11-1,11 5-1,-11-5-2,0 0-4,0 0-10,3 10-10,-3-10-23,-5 4-22</inkml:trace>
  <inkml:trace contextRef="#ctx0" brushRef="#br0" timeOffset="10">6626 1107 60,'0'0'40,"0"0"-6,0 0-13,0 0-7,0 0-5,0 0-3,0 0 0,0 3-3,0-3 0,1 15 0,-1-5-2,6 3 2,-1 1-2,-3 1 1,-2 8-1,3-2 0,-1 3-1,1 3 2,3 2-2,-3 0 1,1 2-1,-3 2 0,5-2 0,-6 0 1,3 0-1,-1 0 0,-2-1 0,0 0 1,0 0-1,0-3 0,0-5 0,-2-2 0,-1-1 0,1-4 0,2 0 0,-4-4 0,4-5 0,0-6-1,4 10 1,-4-10-2,10 3-5,-10-3-10,7-3-9,-7 3-18,9-11-29</inkml:trace>
  <inkml:trace contextRef="#ctx0" brushRef="#br0" timeOffset="11">6696 1476 65,'0'0'56,"0"-10"-20,0 10-24,1-14-2,-1 14-3,13-11-3,-6 8-2,3 1 0,1-1 0,1-1-1,2 4 0,-4 0 0,4 0 0,2 0 1,-4 7-1,-3-2 0,5 3 0,-5 0 0,1 7 0,-5-3 0,2 6 1,-3-2-2,-1 4 1,1-6 0,-4 6 0,2-6 0,-2 3 0,0-5 0,0 1 0,0 1-1,0-5 0,-2 2 1,2 3-1,-4-8 1,3 3-1,-3 0 1,2-1-1,-5-1 0,2 1 2,0 2-2,5-10 1,-16 13-1,2-6 0,6 0 1,-5 3-1,-2-4 0,2-3 0,1 2-1,-5-3-3,4 2-6,1-1-10,2-3-8,-3-3-19,8-4-34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1:44.07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 48 13,'0'0'20,"-9"-10"0,9 10-4,-3-9 3,3 9-3,-1-7 1,1 7-4,0 0-2,0 0 0,0 0-3,0 0-1,0 0-1,0 0-1,0 0-1,0 0 0,-10-7-1,10 7 0,0 0 0,0 0-1,0 0 0,0 0 0,0 0-1,-1 5 0,1-5 0,0 14 0,0-7 0,0 2-1,6 3 1,-3 1-1,2 0 1,1 1 0,1 2 0,1 0 0,3 5 0,5 1 0,-2-3 0,3 3-1,-2-1 1,2 1-1,0-4 1,-4-1-1,1-7 0,-5-2 0,-1 2 0,-8-10 0,9 7 0,-9-7 0,0 0 2,0 0-4,5-7 4,-5 1-2,0 6 0,3-18 0,-2 9 0,7-5 0,-4 2 0,1-5 1,6 3-1,-1-5 0,-1-1 0,4 1 1,-1-2-1,0 0-1,-3 3 1,3-5 0,-2 5 0,-3 2 0,-4 1 0,6 4 1,-6 0-1,-1 3 0,-2 8-1,3-7 1,-3 7 0,0 0-1,0 0-1,5-7 0,-5 7-1,0 0-4,0 0-5,0 0-11,6-3-12,-6 3-27,3 6-11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1:45.4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-1 116 28,'0'0'37,"0"0"-8,0-8-5,0 8-8,0 0-4,0 0-1,0 0-3,4-7-1,-4 7-1,0 0-1,0 0-1,0 0-1,6 7 1,-6-7-2,5 10 0,-5-10 0,8 14-1,-5-3 1,6 2 0,-2 4-1,3 1 0,-4-3 1,4 3-1,-1 0 0,1 0-1,-1 0 1,-3-3-1,-2 1 0,6-3 0,-6-2 0,1 0 0,1-4 0,-6-7 0,4 10 0,-4-10 0,10 2 0,-10-2 0,0 0 0,7 7 1,-7-7-2,0 0 2,9 4-1,-9-4 0,0 0 0,0 0 0,6 5 0,-6-5 0,0 0 0,0 0 0,10 0 0,-10 0 0,4-8 0,-4 8 0,6-11 1,0 4 0,-1-2-1,-2-5 1,8 0-1,-1-6 1,-2 0-1,6-5 1,-2 3 0,3-3 0,-1-1-1,3 2 0,-4 0 2,-2 2-2,3 3 1,-2 0-1,-1 5 0,-5 0 0,3 3 0,-6 2 0,0 3 0,-3 6 0,0 0 0,1-9-1,-1 9 1,0 0-2,0 0 1,0 0-1,0 0-1,0-6-3,0 6-7,0 0-11,0 4-12,0-4-27,-4 10-9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19.6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1 15,'0'0'30,"0"0"-3,0 0-5,0 0-2,0 0-3,0 0-6,0 0 0,0 0-3,0 0-1,0 0-2,-3 11-1,3-11 0,0 0-2,0 0 1,-7 11-2,7-11 1,-7 18 0,7-18 0,-5 22 0,5-14 0,0 9 0,-5-1 0,5 4 0,-5 2 0,5-1-1,-2 0 0,-3 4 0,-2 1 0,7-7 0,-3 0-1,1-2 0,2-17 0,-3 15 1,3-15-1,0 0 1,0 0-1,0 0 0,0 0 0,5-12 1,-2 1-1,9-4 0,-7 0 0,2 1 0,3-4 0,-1 3 1,-4-6-2,7 4 1,-2 2 0,5-4 0,-5 2-1,4 1 1,-2 0 0,3 3 0,-3 5 0,5-4 0,-7 4 0,2 2 1,-12 6-1,20-2 0,-20 2 1,9 4-1,-9-4 1,5 18-1,-2-8 1,-3 5-1,0 0 1,0-2 0,0 1 0,5-1-1,-5 4 1,4-4 1,-4 2-2,0 0 1,0-3 0,0 5-1,0-3 0,0-2 1,-4 1-1,4-13-1,0 21 0,0-21-5,0 15-6,0-15-9,0 0-8,0 0-26,12 4-25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5.43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18 726 30,'0'0'44,"0"0"-8,0 0-11,0 0-7,0 0-5,0 0-4,-7 7-2,7-7-1,0 0-2,0 0 0,-5 8-1,5-8-1,0 0 0,0 0 0,-6 8 0,6-8-1,0 0 1,0 0 0,0-5-1,1-4 1,4-2-1,0-4 1,2-2-1,2-4 2,3-1-2,-1 0 0,3-5 1,-3 0-1,1-2 0,-3 2 0,5 1 0,-5 0 1,0 0-2,3 0 1,-4 1 0,1 3-1,-2-3 0,3-2 1,-4 4-1,3-2 0,-1 0 0,-1 2 0,1 1 0,1-3 0,-3 3 0,2 2 0,-5 0 0,4 3 0,-2 2 0,-2-1 0,1 5 0,0-1 1,-3 1-1,4 4 0,-5 7 0,1-13 0,-1 13 0,0 0 0,5-7 0,-5 7 0,0 0 0,0 0 0,0 0 1,0 0-1,1 5 0,1 3 0,-1 0 0,2 2 0,-1 4 1,-1-1-1,1 6 0,2-3 0,3 7 1,-4-1-1,1 5 1,1 0-1,1-4 0,-2 5 0,1-2 1,1 2-1,0-5 0,-1 1 0,1 0-1,2-4 2,-2 1-1,-3 1 0,7-1 0,-5-1 0,1 1 0,2 1 0,-2 3 0,1-3 0,1 1 1,-3 1-2,1-1 2,1-4-1,-1-1 0,-3-1 0,2-4-1,-2-1 1,2-2 0,-5-10 1,3 11-2,-3-11 1,0 0 1,7 6-1,-7-6 0,0 0 0,8-9-1,-8 9-1,1-12-1,-1 12-6,7-11-11,-7 11-3,-2-9-11,2 9-28,-8-6-26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6.08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18 18,'-8'2'54,"8"-2"-3,0 0-28,-7 0-7,7 0-4,0 0-3,0 0-2,0 0-1,1 0-1,-1 0-1,14-1 0,-8-4-1,5 4 0,-4-4 0,3 4-1,2-1 0,-3-2-1,0 4 0,0 0 0,-1 0-1,-2 0 0,-6 0 1,11 3-1,-11-3 0,13 2 0,-13-2 1,14 2-1,-6-2 0,-1 3 1,1-3-1,1 1 0,-1-1 0,-8 0-3,15 5-10,-15-5-6,8 3-6,-8-3-17,70 35 157,-63-13-115,1 1 1,-3 1-2,1-1 2,1-4-1,-1-1 0,-3-1 0,2-4-1,-2-1 1,2-2 0,-5-10 1,3 11-2,-3-11 1,0 0 1,7 6-1,-7-6 0,0 0 0,8-9-1,-8 9-1,1-12-1,-1 12-6,7-11-11,-7 11-3,-2-9-11,2 9-28,-8-6-26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6.37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 19 18,'-8'2'54,"8"-2"-3,0 0-28,-7 0-7,7 0-4,0 0-3,0 0-2,0 0-1,1 0-1,-1 0-1,14-1 0,-8-4-1,5 4 0,-4-4 0,3 4-1,2-1 0,-3-2-1,0 4 0,0 0 0,-1 0-1,-2 0 0,-6 0 1,11 3-1,-11-3 0,13 2 0,-13-2 1,14 2-1,-6-2 0,-1 3 1,1-3-1,1 1 0,-1-1 0,-8 0-3,15 5-10,-15-5-6,8 3-6,-8-3-17,0 0-36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7.67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 51 50,'0'0'31,"-7"-4"-2,7 4-10,0 0-4,0 0-3,-10-5-3,10 5-2,0 0-1,0 0-1,0 0 0,0 0-1,0 0 0,0 0-1,0 0 0,7-5-1,-7 5 0,15-1 0,-8 0 0,7 1-1,0-3 1,-2 2-1,3-4 0,2 2 0,1 0 0,-1 0 0,0-2 0,0 1-1,-2 1 1,0 1-1,-3-1 2,1 3-2,-4 0 0,1 0 0,-2 0 1,1 4-1,-1-3 0,-8-1 0,10 5 0,-10-5 0,14 5 0,-14-5 0,9 0 0,-9 0 0,8 2 0,-8-2 0,0 0-1,0 0-2,8 3-3,-8-3-10,0 6-6,0-6-12,-8 11-28,8-11-17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8.33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28 131,'2'0'36,"-2"0"-14,10 0-13,-10 0-3,16-3-1,-6 2-3,4-2 0,1-3 0,2 5 0,0-1-1,1-1 0,2 1-1,-2 1 1,-1-1 1,1 1-2,-6 1 0,4 0 0,-4 0-2,-8 0 1,7 1-5,-11-1-10,0 0-6,0 9-12,0-9-28,-15 10-17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8.66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20 165,'0'0'25,"0"10"-5,0-10-16,9 2 0,2-2-2,4 0 1,0-1-2,2-1 0,3-3 0,-2 1-1,2 0 1,-3 3-1,-1-5 0,-2 2 0,-3 2 0,-1-2-2,3 4-5,-13 0-10,12 0-6,-12 0-10,0 0-33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09.25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20 165,'0'0'25,"0"10"-5,0-10-16,9 2 0,2-2-2,4 0 1,0-1-2,2-1 0,3-3 0,-2 1-1,2 0 1,-3 3-1,-1-5 0,-2 2 0,-3 2 0,-1-2-2,3 4-5,-13 0-10,12 0-6,-12 0-10,0 0-33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2.09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217 52 23,'0'0'22,"5"-8"-2,-5 8-9,0 0-2,0 0-6,0 0-3,0 0 0,0 0-3,0 0 8,-2 4 1,2-4 4,0 0 3,0 0-3,0 0-1,0 0 1,0 0-3,0 0-1,0 0 0,2-4-2,-2 4 1,0 0 0,7-1-1,-7 1-1,0 0 1,10-3-2,-10 3 0,9-2 0,-9 2 0,7-4-1,-7 4 1,8-4 0,-8 4-1,0 0 0,0 0 0,0 0 0,0 0 1,0 0-1,0 0 0,0 0 0,0 0 0,2-7 0,-2 7 0,0 0 0,-8-2-1,8 2 1,-11-3-1,4 2 1,-6 0-1,4 0 0,-1 0 0,-4-1 2,0 0-2,-3-1 0,4 0 1,-4 1-1,2 1 1,-1 0-1,1 1 1,3 0-1,-2 0 0,5 2 1,-5 2-1,7-1 0,-1 0 0,1-1 1,7-2-1,-8 6 0,8-6 0,-5 10 0,4-1 1,1-1-1,0 1 0,0 6 0,3-2 1,0 4-1,-2 2 0,2 5 0,4 2 0,-4 0 1,-2 2-1,4 1 0,-2-1 0,3 0 0,-5 1 0,5-3 0,2 1 0,-5-1 0,6-2 1,-3 1-1,1-3 0,0 1 1,-1-1-2,3-1 1,-1 1 0,3 3 0,-1 1 0,-1 0 0,2-1 0,0-4 0,-5 2 0,3-2-1,-4-3 1,-4-3 0,-1-2 0,0-2 0,0 1 0,0-1 0,0-3 0,0 0 0,-1 0 0,1-8 0,-2 13 0,2-13 0,-1 10 0,1-10 0,-5 12 0,5-12 0,-2 9 0,2-9 0,-1 8 0,1-8 0,0 0 0,0 0 0,0 0 0,6 1 0,-6-1 0,0 0 0,8 0 0,-8 0 0,9-1 0,-9 1 0,9 0 1,-9 0-1,12 2 1,-1-2-2,-2 0 1,2 0 0,2 1 0,-3-1 0,3-1 1,-2-1-1,1-3-1,0 2 2,-4 0-1,3 1 0,-4-2 0,2-1 0,-4 2-1,-5 3 1,15-1 0,-4 1-1,-7 0-1,7 2 0,-11-2-4,18 14-9,-7 0-6,-3 1-8,1-4-26,-5 1-22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3.7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226 117 72,'0'0'44,"3"-12"-15,-3 4-10,0 8-5,0-19-4,0 9-2,-4-2-3,-1 1-1,-4 0-1,1 1-1,-4 0 0,2 2-1,-3 5 1,-2 1-1,1 2 0,-1 0 0,0 5-1,0 6 1,-1-1-1,1 7 1,0 0-1,0-1 0,4 4 0,2-1 0,0-1 2,6-1-2,3 0 0,0-2 0,1 0 0,5-3 0,3-1 0,1-1 0,-4-1 0,4-2 0,-5 0 0,3-3 0,-8-4 0,10 6 0,-10-6 0,11 0 0,-11 0 0,4-1 0,-4 1 0,10-10 0,-10 10 0,9-9 0,-3 3 0,-2-2 0,4-1 0,1 0 0,0-2 0,-1-1 0,6 1 0,-4-5 0,-2 5 0,4-4 1,-4 3-1,1 2 0,-5 1 1,-4 9 0,0 0-1,0 0 1,0 0 0,0 14 0,-3-3 0,0 8-1,0-2 1,-3 1-1,6 2 0,0-4 1,0 1-2,8-6 2,-4-1-1,9-2-1,-3-3 2,2-3-1,-1-1 0,4-1-1,1 0 1,-3-1-1,1-1-1,-8-3-5,9 4-9,-1-2-7,-3 3-9,-5 0-29,-6 0-22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4.49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 50 116,'0'-4'40,"0"4"-15,-3-10-16,3 10-1,3-10-3,5 7-1,-8 3-1,12-11-1,-12 11 1,10-7-2,-10 7 1,14-3-1,-14 3 0,8 0-1,-8 0 2,6 8-2,-6-8 0,3 13 1,-2-6-1,-1 1 0,0 1 0,0-3 0,0 3 0,0-1 0,0 2 0,-1-2 0,-4 0 0,1 2 1,-2-2-1,1 0 0,-1 1 0,6-9 0,-9 11 0,9-11 0,-9 9 0,9-9 0,0 0 0,-3 7 0,3-7 0,0 0 0,0 0 0,6 7 0,-6-7 0,10 1 0,0 1 1,-3-2-1,7 0 0,-2-4 1,3 0-1,-1 1 0,-2-2 0,3 1 0,-2-1 0,0 3 0,-2 0-2,-5 1 0,3 1-4,-9 0-11,0 0-4,0 0-13,0 0-27,3-8-22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25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639 20 30,'0'0'39,"0"0"-8,12-4-5,-12 4-8,0 0-5,0 0-3,0 0-2,0 0-2,0 0 0,0 0-1,0 0 0,0 0-2,0 0 0,0 0 0,0-13-1,0 13 0,0 0-1,-7-3 0,7 3 0,-20 0 1,8 0-1,-5 0 0,0 3-1,-5 0 1,7 3-1,-6-4 1,-2 4-1,1-6 0,-3 2 0,1-2 0,-3 2 0,0-2 1,-2 4-1,-3-2 2,-2 3-2,5 1 1,-3 0-1,6 5 1,-2-4-1,6-1 1,2-2-1,3 2 0,8-2 1,9-4-1,-15 5 0,15-5 0,0 0 0,0 0 0,0 15 0,0-15 0,15 11 0,2-5 0,0 0 0,7 2 0,4-2 0,8 10 0,-4-6 0,0 3 0,2-2 0,-5 6 0,-5-3 0,1 2 1,-13 5-2,5-3 2,-10 2-1,-4-3-1,-3 9 1,-3-5 1,-1 6-1,-9-4 0,-6 3 0,-6-1 0,-1 1 0,-4-5 1,-4 7-1,3-7 0,1 1 1,-6-6-2,8 2 2,1-2-1,3-3 0,2-1 0,7-2 0,-2-2 0,8-2 0,-4 4 0,13-10 0,-14 9 0,14-9 0,0 0 0,-10 15 0,10-15 0,0 0 0,2 11 0,-2-11 0,20 10-1,-3-10 2,7 0-1,3 0 0,2 0 0,6-2 0,7 0 0,-1-4 0,-2 6 1,3-4-1,-6 1 0,3 1 0,-5-2 0,3 2 0,-5-3 0,-2 1 0,-3 0 1,-5 0-1,-1 2 0,-1-1 1,-5 1-1,-3 2 0,-12 0 0,12-2 0,-12 2 0,0 0 0,0 0 0,0 0 0,15-4 0,-15 4 1,0 0-2,0 0 1,0 0-3,0 0-2,0 0-11,0 0-6,0 0-8,0 0-28,0 0-30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5.18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12 57,'0'-5'59,"0"5"-19,0 0-22,0 0-6,0 0-4,0 0-1,-7-7-2,7 7-1,0 0-1,0 0 0,0 7-1,0-2-1,-2 5 0,2 3 1,-1 0-1,1 5-1,0 0 1,0 2-1,0 1 0,0-4 1,0-2-1,0-2 0,1 0-1,-1-6 1,0-7-2,0 0-2,8 1-6,-7-5-8,3-5-8,-4-3-17,0 1-30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5.53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 31 83,'-5'0'52,"5"0"-19,-13-1-19,13 1-4,0 0-3,0 0-2,0 0-2,12-1 0,-6 0 0,8 1-1,1-1 0,2 1 0,2-2-1,6-1 2,-2 0-2,1 0 0,-4 0 0,4-1-1,-4 0 1,-3 2-1,-2 0 1,-3 0-2,-7 2 0,-5 0-3,12 2-6,-12-2-9,0 8-5,-4-1-19,-6 3-30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16.81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201 61 116,'-5'-7'39,"5"7"-20,-12-17-7,3 11-4,0-5-2,3 5-1,-8 0-1,10 3-1,-9-1 0,9 3-1,-8 1-1,7 0 0,-6 1 0,5 4 1,-3 4-2,0 3 1,1 1-1,-2 5 1,1-1-1,-2 6 0,0-2 0,4 4 1,-1-5 0,2 1-1,4-2 1,2-5-1,2 0 1,6-5 0,1-5-1,3-1 0,0-3 0,-1-1 0,-1-6 0,6-3 0,-3-4-1,1-1 1,1-5-1,1-1 1,-4-1-1,3 1 1,-4 0 0,2 5 0,-5 3 1,-2 5-1,-6 8 0,0 0 1,0 0-1,2 14 1,-2 0-1,-5 1 0,0 5 0,2-4 1,2 0-1,1 1 0,0-5 1,6 0-1,2-5 1,-1-2-3,2 0 1,2-5-4,0 4-9,-1-4-7,0 1-6,-10-1-17,7 1-36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24.09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52 62 92,'0'0'45,"0"-9"-22,0 9-8,0 0-5,0 0-3,-8-7-1,8 7-1,0 0-2,0 0-1,-8-9 1,8 9-2,2-9-1,-2 9 0,11-8 0,-11 8 0,13-8 0,-7 4 0,5 2 1,-5-3-1,6 4 1,-2 1 0,-3 0-1,5 0 0,-4 1 1,0 4 0,-8-5 0,12 11-1,-9-2 1,-2 2 0,-1-3 1,0 1-1,-3 3-1,-1-3 1,-2 0 0,0 2-1,-4-4 1,4-2-1,-3 1 1,9-6-1,-11 11 0,11-11 0,0 0 0,0 0 0,0 0 0,0 0 0,0 0 0,10 8 0,-10-8 0,13 5 1,-8-1-1,6 2 0,-7 1 0,5 1 0,-3 3-1,-1-2 1,0 0 1,-2 0-2,-3 3 2,0-2-1,-3-1 1,-7 0-1,6 0 1,-7 1 0,-1 0 0,-3-3 0,-1-2 0,-2 1 0,0-3-1,3-3 0,-2 0 0,2-3 0,4-2-3,3-7-2,8 6-10,0-8-6,0 4-5,2-5-18,4 2-34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24.880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 88,'0'0'47,"0"0"-23,0 0-9,0 0-5,0 0-3,0 0-1,0 0-1,0 0-2,0 0 0,0 0 0,6 5-1,-6-5 0,0 17-1,0-7 0,2 6-1,-1-4 1,-1 8 0,0-6-1,0 3 1,0-2-1,0-1 2,0-4-2,0 0 0,0-1-2,0-9 1,0 7-3,0-7-3,0 0-9,0 0-8,0-5-15,0 5-25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25.26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-1 73 67,'0'0'54,"0"-9"-19,0 9-19,2-6-7,8 2-2,-5-3-2,10 3-1,-4-2-1,6 4 0,-7-2-1,9 2 0,-4-1-1,3 2 1,0-3 0,1 3-1,-3 0 0,7-2 0,-3 0 0,-2 0-1,-2 1 1,-1-1-1,-1 2-1,-7-3 0,1 4-6,-8 0-8,0 0-8,0 0-12,0 0-28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26.925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 61 88,'-12'-3'41,"12"3"-17,-6-2-8,6 2-6,-9-2-3,9 2-1,0 0-1,0 0-2,0 0 0,0 0-1,0 0 0,0 0-1,8-6 1,-8 6-1,13-4 1,-4-2 0,5 2-1,3-1 0,3 0 0,0 1-1,-1-1 0,0-1 1,-4 4-1,2-2 0,-4 3 0,-2 0 1,-5 1-1,-6 0 0,9 5 0,-9-5 0,3 11 0,-3-6 2,0 2-2,-1 2 0,-2 2 0,-3 1 0,4 5 1,1 1-1,-1 2 0,1 2 0,-1 5 1,2 1-1,0-1 0,2 1 0,-1-3 1,1 1-1,1-1 0,0-3 0,1 1 0,-1-4 0,-1 0 0,-2 0 1,0-3-1,0 3 0,0 1 0,0-5 1,0 5-1,-3-3 0,1 1 0,-2 1 1,4-4-1,-5 1 0,5-1 0,-1-1 0,-1 2 0,2-3 0,0 2 0,0 2 0,0-2 1,0-2-1,0 2 0,0 1 0,0-3 0,2 1 0,-2-2 0,0-4 0,0 1 0,0-2 0,0-7 0,1 10 0,-1-10 0,0 9 0,0-9 0,0 0 0,0 0 0,0 7 0,0-7 0,0 0 0,2 8 0,-2-8 0,0 0 0,3 8 0,-3-8 0,0 0 0,0 7 0,0-7 0,0 0 0,3 8-1,-3-8 1,0 0 0,4 10 0,-4-10 0,3 8 0,-3-8 0,0 6 0,0-6 0,0 0 0,0 8 0,0-8 0,0 0 0,0 0 0,0 0 0,0 0 0,0 0 0,0 6 0,0-6 0,0 0 0,0 0 0,0 0 0,0 0 0,0 0 0,0 0 0,0 10 0,0-10 0,0 0 1,0 0-1,0 0 0,0 0 0,0 0 0,0 0 0,-7 2 1,7-2-1,-8 0 0,8 0 1,-14 0 0,8 0 0,-4 0 0,2 0-1,-3 0 1,-2 1-1,5 1 1,-4-1-1,0-1 0,1 0 0,2 0-1,-2 0 0,4 0-2,7 0-8,-14 0-6,3 2-5,4-2-11,-4 3-32,-1-1-18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29.4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15-1 83,'0'0'54,"0"0"-22,0 0-15,-6-3-6,6 3-3,-5 6-3,5 4-1,-3 1-1,3 6-1,0 3 1,0 3-1,5 7-1,-2-2 0,1 2-1,-1-1 1,2 1-1,-2-3 0,2-5 1,-4-2-1,1-4 0,-2-4 0,3-4 0,-3-8 0,3 9 0,-3-9 0,0 0 0,7-9 0,-5-1 0,-2-3 0,4-2 0,-2-3 0,1 0 0,3-2 0,-1-1 1,2 0-2,1 1 2,3 1-1,-1 0 0,4 3 1,1-2-1,-1 5 0,0 2 1,-2 1 0,-3 5-1,2 0 0,-4 2 0,-7 3-1,8 0-1,-8 0-1,6 8-8,-6-8-7,5 11-4,-5-11-13,3 11-31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0.323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75 0 123,'0'0'37,"0"0"-13,-10 0-13,4 11-3,-1-1-2,-1 9-2,-1-2 0,1 8-2,-1 4 2,3 5-3,0 1 0,5 4 0,-3 1 0,4 2 0,0-3-1,4 0 1,0-2-1,-2-5 0,-1-6 0,1-4 0,-2-4 1,0-4-1,0-4 0,-2-2 0,2-8 0,-1 9 0,1-9-1,0 0 1,0 0 0,0 0 0,0 0 0,0-11 1,1 0-1,5-4 0,5 0 0,4-5 0,-1-1 0,3-3 0,-1 2 0,4-3 0,-1 1 0,0 2 0,0 0 0,-4 6 0,-4 3 1,-4 5-1,-7 8 1,0 0-1,0 0 0,-3 12 0,-11 2 0,-1 0 0,0 5 0,-2 0-1,2 1 1,0-3 0,2-1 0,6-5-1,-4-1 2,8 0-1,3-10 0,0 0 0,0 0 0,3 4 0,8-4 1,0 0-1,1 3 0,0-1 1,3 2-1,0 1 0,-1 3 1,0-1-1,-4 2 0,1-1 0,1 0 0,-4-2 0,0 0 0,-8-6 0,10 6 0,-10-6-1,8 0-3,-7-6-8,-1 6-5,11-11-6,-8 6-12,2-5-28,-1 1-16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1.00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133 7 96,'0'0'49,"2"-8"-19,-2 8-17,0 0-2,0 0-3,0 0-3,0 0-1,-8 6-1,5 7 1,-2 1-2,1 6 0,-4 6 0,1 5-1,-3 0 1,1 8-1,0-1 0,-3 4-1,3 0 1,1 0-1,-1-1 0,3-8 0,-2-1 0,2-5 0,3-4 0,0-7 0,0-3 0,0-3 0,3-10-1,-3 10 1,3-10-1,0 0-1,0 0-2,0 0-4,0 0-8,3-10-6,3 0-7,-1-8-25,1-2-21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48.9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36 178,'0'7'25,"3"2"-4,-3-9-15,2 19 0,-2-8-2,3 8-1,-2-3-1,5 4 0,3 1 0,5-7-1,1 0-1,4-8 1,0-5-1,6-4 1,-2-9-1,1-4 0,-4-6 1,-2-2-1,-7-1 0,-5-1 0,-6 1 0,-9 7 2,-9 6-2,-8 3 0,-8 9 0,-1 4 0,-2 7 0,2 1 0,9 3 0,5-6-8,21-9-12,0 0-3,26-4-5,6-16-20,11-6-45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35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5,'0'0'48,"-12"9"1,12-9-27,0 0-4,0 0-7,0 0-3,0 0-2,0 0-2,0 0 0,0 0 0,-5 13-1,5-13 0,0 12-1,0-12 1,-2 13-1,2-13 0,-3 22 0,3-12-1,-2 0 1,-3 2-1,3 2 1,2-5-1,0-9-1,0 16 1,0-16-1,0 14 1,0-14-1,0 0 0,14 8 0,-14-8 1,17 2-1,-17-2-2,15-2-2,-15 2-3,20-24-13,-8 14-11,0-3-19,-5-3-22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1.41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0 164,'0'0'24,"-10"0"-5,10 0-13,0 12-1,0-3-1,0 3-2,1 4 0,4 4-1,2-1 0,-4 6 0,2 1 0,1 2 0,-1 2-1,-4 1 1,4-2-1,-4 2 1,4-1-1,-4-1 0,1-4 0,-1-3 0,4-1 1,-3-5-2,4-2 1,-3-4 0,3-3-1,-6-7 1,9 2-2,-9-2-1,12-1-8,-10-6-6,-1 0-5,-1-2-11,0 0-26,-3 0-21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1.68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19 72 166,'-11'0'23,"11"0"-4,-8-6-13,8 6-2,0 0 0,7-8-2,-1 3 0,6 1-1,-3 1 0,5-5 0,-4 3-1,6-1-1,-3 2 0,-3-1-4,3 3-11,-2 0-4,-3-2-7,-8 4-20,9-10-32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2.396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43 3 65,'-14'-3'54,"14"3"-16,-12 2-20,3-2-7,9 0-2,-8 4-3,8-4-1,0 0-1,0 7-1,0-7-1,5 0 0,-5 0-1,12 0 0,0-2 2,2 2-2,-2-2 0,5 2 0,3 0-1,-2 0 1,2 0 0,3 2 0,-3-1-1,-1 0 0,1-1 1,0 0-1,-3 0 0,0 0 0,-4 0 0,1-1 0,-3-2 0,-2 2 0,-9 1 1,9-3-2,-9 3 1,0 0-3,9 3-10,-9-3-6,0 0-5,0 0-15,-3 10-35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3.118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5 223,'9'-2'1,"8"2"0,3 0-1,-2 0 1,2 0 0,3 2 0,-3-1-1,-1 0 0,1-1 1,0 0-1,-3 0 0,0 0 0,-4 0 0,1-1 0,-3-2 0,-2 2 0,-9 1 1,9-3-2,-9 3 1,0 0-3,9 3-10,-9-3-6,0 0-5,0 0-15,-3 10-35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3.614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 62 15,'0'0'52,"0"0"-5,-5-7-19,5 7-9,0 0-5,0 0-4,0-12-1,0 12-3,0 0-1,0 0-1,8-5-1,-8 5 0,7 0 0,4 0-1,-5 2 0,8-1-1,0-1 1,2 2-2,3-2 1,0 0 0,3 0-1,-1-4 1,0 0 0,4 0-1,-7-2 1,2 3-1,0-2 1,-8-3-1,-1 5 0,1 1 0,-12 2 0,7-4 0,-7 4-1,0 0 0,0 0-1,0 0-3,-1 5-10,1-5-5,-9 9-7,0-4-17,9-5-32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4.727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8 49 50,'0'0'44,"0"0"-14,0 0-10,0 0-7,0 0-3,-9-1-2,9 1-2,0 0-2,0 0-1,0 0 0,0 0 0,0 0-1,0 0-1,0 0 1,0 0 0,0 0 0,0 0 0,0 0-1,0 0 0,7-6 0,-7 6 1,14-5-1,-8 2-1,6 1 1,-4 0 0,3 1-1,1 0 1,-1 1-1,1 0 1,0 0-1,0 0 1,-3 2-1,2 0 0,1 0 0,-3-2 1,0 0-1,4 0 0,-6 0 1,2 0 0,-1 0-1,1-2 0,-3-1 1,-6 3-1,11-3 2,-11 3-2,12-5 0,-12 5 1,8-5-1,-8 5 0,7-2 1,-7 2-1,5-5 0,-5 5 0,9-4 0,-9 4 0,6-3 0,-6 3 1,11 0-1,-11 0 0,11 0 0,-11 0 1,10 0-1,-10 0 0,12 1 0,-12-1 0,8 0 0,-8 0 0,0 0 0,0 0 0,0 0 0,0 0-2,0 0-8,0 0-7,-6-1-5,6 1-11,-15-2-28,15 2-20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3:36.979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38 95 40,'0'0'48,"0"0"-13,0 0-14,0 0-8,0 0-3,0 0-3,0 0-1,0 0-2,0 0 0,0 0-1,0 0 0,0 0 0,0 0-1,-5-4 1,5 4-2,0 0 1,0-11 0,0 11-1,3-9 1,-3 9-1,8-12 0,-8 12 0,9-12-1,-1 7 2,-8 5-1,13-11 0,-8 7-1,4-3 2,-3 2-2,3 1 1,-9 4 1,9-9 0,-9 9-2,14-2 1,-8 2 0,2 1-1,-1 3 0,3 1 1,-1 0-1,-2 1 0,4 3 1,-2-2-1,-1 0 0,-4-1 0,-4-6 0,14 10 0,-12-1 0,2-3 0,1 4 1,-4-4-1,-1 3 0,0-2 1,0 3-1,0 0 0,0-1 0,-1 1 1,-1 2-1,-4-3 0,3 4 0,-1-2 0,-7 3 0,6-1 0,-5 1 0,5-1 0,-6-1 0,1 1 1,2-3-1,-1 3 0,1-2 0,-4 0 0,5-3 0,-4 3 0,0-1 0,2 2 0,0-2 0,-5 0 0,7-1 0,-4 0 0,2 1 0,1-2 0,0-1 1,2-1-1,6-6 0,-10 11 0,10-11 0,-6 11 0,6-11 0,0 0 0,0 0 0,0 0 0,0 0 1,0 0-1,3-2 0,-3 2 0,13-10 0,-7 3 0,-6 7 0,14-9 0,-14 9 0,12-8 0,-12 8 0,10-4 0,-10 4 0,6 0 0,-6 0 1,0 0-1,10 2 0,-10-2 0,0 0 0,6 5 0,-6-5 0,10 4 0,-10-4 0,7 1 0,-7-1 0,12 0 0,-12 0 0,13 0 1,-13 0-2,10 0 1,-10 0 0,14-1 1,-6 0-1,-4-2 0,7 2 0,-7 0 0,6 0 0,-10 1 0,12 0 0,-12 0 0,9-3 0,-9 3 1,12 0-1,-12 0 0,6 0 0,-6 0 0,14-1 0,-14 1 0,12-6 0,-4 3 0,1 0 0,-3 0 0,3-1 0,-4 3 0,4-1 0,-9 2 0,9-2 0,-9 2 0,11-1 0,-11 1 0,0 0 0,10-3 0,-10 3 0,0 0 0,5 0 0,-5 0 0,0 0 0,0 0 0,0 0 0,0 0-1,9-6 1,-9 6-1,0 0 0,0 0-1,8-6-4,-8 6-9,1-6-6,-1 6-5,3-12-19,-3 12-34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7:19.0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0 427 48,'0'0'33,"0"0"-4,0 0-7,0 0-8,0 0-2,0 0-5,0 0-3,0 0 2,0 0-3,0-6 2,0 6-2,0 0 1,3-7 0,-3 7-1,6-16-1,0 0 1,-3 2-2,5-3 1,-3-4 0,4 0-1,-1-6 2,1 4-1,1-6-2,4 6 2,-3-5 0,1 3-2,1 2 0,-3-3 1,0 6-1,2 4 1,-5-4 0,2 6-1,-4 3 0,-1 2 2,-4 9-2,6-8 1,-6 8-1,2-7 1,-2 7-1,0 0 0,0 0 1,0 0-1,0 0 1,0 0-1,0 0 0,0 0 1,0 0-1,0 0 1,0 0-1,0 0 0,0 0 1,0 0-1,0 0 0,0 0 0,3 5 0,-3-5 0,0 0 0,0 9 0,0-9 1,2 8-1,-2-8 0,0 7-1,0-7 1,0 0 0,0 0 0,0 11 0,0-11 0,0 0 1,0 0-1,0 7 0,0 0 0,0-7 1,3 11 0,0-1-1,2 0 1,-1-1-1,3 4 1,0 4-1,0-2 1,2 1-1,0 1 0,-1 0 0,1-7 1,-1 9-1,0-11 1,0 4-1,0-1 0,-1-2 0,-2 4 1,3 1-1,-5 2 0,2-1 0,-2-2-1,1 1 2,-2-5 0,0 0-2,-1 1 1,-1-10 0,0 8-1,0-8 1,0 0 0,0 0-1,0 0-1,2-4 0,-2 4-2,0 0-7,0-11-7,0 11-6,0 0-11,0 0-29,-3-1-12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7:19.6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11 50,'-10'-5'50,"10"5"-12,0 0-17,-9-2-7,9 2-5,0 0-1,0 0-2,0 0-2,0 0-1,0 0 0,-6 5-1,6-5 0,0 0-1,0 0 0,0 6 0,0-6-1,0 0 2,11 2-2,-11-2 1,10 5 0,-2-1 0,2-4-1,2 0 1,-1-2 0,5 0 1,-1-1-2,2 1 1,-3-1-1,2-2 1,-2 5-1,-3 0 0,-2 0-1,-1 0 0,0 0-5,-8 0-8,0 0-7,0 0-7,0 0-25,0-9-19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7:57:20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57 43,'0'0'47,"0"0"-14,0 0-14,6-2-4,-6 2-6,0 0-4,7-8 0,-7 8-2,0 0 1,11 0-1,-11 0-1,0 0 0,0 0 0,9 0 0,-9 0 0,0 0 0,8 0-1,-8 0 1,7 0-1,-7 0 1,10-2-1,-10 2 0,14-4 0,-9 3 0,-5 1-1,14-6 1,-7 4 0,-7 2 0,13-2 0,-13 2 0,12 0-1,-12 0 1,13 0 0,-13 0-1,15 0 0,-10-1 0,6-5 1,-2 4-1,2-5 0,-3 5 1,0-2-1,3 2 0,-5-1 0,3 1 0,-9 2 0,10 0 0,-10 0 0,9 3 1,-9-3-1,0 0 0,0 0 0,5 4 0,-5-4-1,0 0 1,0 0 0,0 0 0,0 0 0,0 0 0,11 2 1,-11-2-1,0 0 0,0 0 0,0 0 0,0 0-2,0 0-9,0 0-7,0 0-7,0-6-14,0 6-31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36.1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13 83,'-22'-5'49,"22"5"-17,-12-2-23,12 2-2,0 0-3,-17-6-2,17 6-1,0 0-2,0 0-1,0 0-6,0 0-13,14 4-15,-14-4-21,10 4-5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8:01:45.2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18 465 25,'0'0'42,"0"0"-9,0 0-4,-7 6-10,7-6-5,0 0-4,0 0-3,0 0-2,0 0-1,-8 7-2,8-7-1,0 0 0,-1 11-1,1-11 0,0 0 2,0 0-1,0 0 0,-2 7 0,2-7 1,0 0-1,0 0 1,0-4 0,0 4-1,0-7 0,0 7 0,0-15 1,3 6-1,-3 1 0,2 0 1,1-5-1,0 0 0,-2-1 0,5 0 0,1 0 0,-3-2 0,2 0 0,2-1-1,0 1 2,1-1-1,-2-1-1,1 0 1,1-2-1,-1 1 0,2 1 0,-2 0 1,0 0-1,-4 2 0,2 0 0,0-1 0,-3 2 1,2 2-1,-2-2 0,3 4 1,-4 1-1,2 0 1,-2 0-1,1 3 1,-3 7-1,4-10 0,-4 10 1,2-9-2,-2 9 1,0 0 1,0-7-1,0 7 0,0 0 0,0 0 0,0 0 1,0 0-1,0 0 0,0 0 0,0 0-1,1 7 2,-1-7 0,3 13-1,-1-5 0,0 6 1,-1-2-1,4 4 0,-4-1 1,1 2-1,4 1 0,0 1 0,-3 0 1,5-2-1,-2 1 0,0 1 0,-2-2 1,4 2-1,0-3 0,-2 1 0,0-2 0,1-2 0,-4 2 0,3-1 0,1-1 0,-4-2 0,3 2 0,-3 0 0,1-4 0,-2 2 0,-2-11 1,4 13-1,-4-13 0,4 11 0,-4-11 0,0 0 0,1 7-1,-1-7 0,0 0 0,0-4-2,0 4-3,5-8-9,-4 1-5,-1-1-6,2 1-19,-2-3-29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8:01:45.7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8 126,'0'0'34,"0"0"-11,0 0-14,3-8-2,-3 8-2,12 0-1,-2 0-1,-10 0 0,15 0-1,-8 0 0,4 0 0,0 0 0,-2 0-1,2 2 0,1-1 0,-1-1-1,-2 0 1,3 0-1,-3 0 1,0 0-1,-3 0 0,-6 0 0,11-1 0,-11 1-1,8-4-3,-8 4-11,7 0-3,-7 0-7,0 0-16,11 0-32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8:01:46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 88,'3'-8'49,"-3"8"-21,0 0-12,0 0-6,0 0-2,-3-3-3,3 3-1,0 0-1,0 4-1,0-4 0,0 0-1,0 9 1,0-9-1,6 13 2,2-3-2,-2-1 0,-1 2 0,4-1-1,-2 1 1,3 1 0,-3 0-1,2-2 0,1 1 1,0-2-1,1 0 0,-4 2 0,3-1 1,-4-2-1,1 1 0,-1-1 0,-1-2 0,0 1 0,-5-7 1,4 10-1,-4-10 0,0 0 0,0 0-1,6 8 0,-6-8-1,0 0-2,0 0-8,0 0-7,0 0-4,0-8-17,0-1-28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8:01:46.9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12 121,'3'-10'38,"-3"10"-14,0 0-12,0 0-4,-5-2-1,5 2-3,-4 2-1,4-2 0,-11 9 1,11-9-2,-14 12 0,8-2-1,-3 1 0,0 1 0,0 4 0,-2 0 0,-1-1-1,0-1 1,0 5-1,-4-4 0,1 0 0,0-1 0,3 1 1,0-6-2,1 2 1,0-3 0,7-3-1,4-5 0,-11 5-2,11-5-1,0 0-7,11-7-7,-8-3-6,10 6-13,-5-6-26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1.52475E-7" units="1/dev"/>
        </inkml:channelProperties>
      </inkml:inkSource>
      <inkml:timestamp xml:id="ts0" timeString="2013-09-18T11:38:57.438"/>
    </inkml:context>
    <inkml:brush xml:id="br0">
      <inkml:brushProperty name="width" value="0.02646" units="cm"/>
      <inkml:brushProperty name="height" value="0.02646" units="cm"/>
      <inkml:brushProperty name="color" value="#5FA326"/>
      <inkml:brushProperty name="fitToCurve" value="1"/>
    </inkml:brush>
  </inkml:definitions>
  <inkml:trace contextRef="#ctx0" brushRef="#br0">-2 618 15,'0'0'42,"0"0"-11,-1-4-3,1 4-10,0-5-4,0 5-5,2-10-2,-1 4-1,-1 6 0,5-14-1,-2 7-2,1-2 1,-1-1-2,3-3 0,0-2 0,-2-3-1,3-1 0,0-5 0,0 3 0,0-1 0,0-2-1,1 2 1,-1 0 0,0 0-1,0 1 1,0 2-1,1-3 0,-1 2-1,0-1 0,-1 1 1,1 1 0,-3 0-1,2 1 1,-1 3-1,0-2 1,-1 4 1,-1 0-1,0 2 0,-1 0 0,0 1 0,0 1 0,0 0 1,0 1-1,1 3 0,-2-3 0,0 0 0,-1 8 0,3-10 1,-3 10-1,2-5 0,-2 5 0,0 0 1,0 0-1,0 0 0,0 0 1,5 4-1,-5-4 0,3 9 0,-3-9 0,3 10 1,-3-10 0,4 11-1,-4-11 0,4 10 1,-1-3-1,0 0 0,0 2 1,1 0-1,0 2 1,-1-1-1,2 0 1,0 2 0,-2-1 0,2 1-1,0 1 1,0-1-1,0 1 1,0 3-1,-1-2 1,0 0 0,1 0-1,0 0 1,0-1-1,-2-1 1,2 3-1,0-2 0,-1 0 0,2 3 0,-2-3 0,0 3 0,1 0 0,-1 1 0,0 0 0,0 1 0,1 0 0,-3-2 0,3 2 0,-1-1 0,0-2 1,-1-3-2,0-2 1,1-2 0,-1-1 0,-3-7 0,4 6 0,-4-6 0,0 0 0,0 0-1,6-8-3,-6 8-9,3-8-8,-3 1-9,0 0-26,-4-2-21</inkml:trace>
  <inkml:trace contextRef="#ctx0" brushRef="#br0" timeOffset="657.8217">119 278 25,'0'0'56,"0"0"-11,-7 5-27,7-5-5,0 0-5,0 0-3,0 0 0,6 0-1,-6 0-1,9 0 1,-2 0-2,0 0 1,2 0 0,1 0-1,-2 0-1,3 0 1,-2 0-1,2 0 1,-2 0-1,0 0-1,0 0 1,-2-1 0,-1-1-1,1 0 1,-7 2-1,10 0 0,-10 0-1,8 0-1,-8 0-4,0 0-11,0 0-11,7 6-18,-7-6-22</inkml:trace>
  <inkml:trace contextRef="#ctx0" brushRef="#br0" timeOffset="1451.8246">535 254 65,'0'0'58,"-6"-4"-30,6 4-10,0 0-6,0 0-5,0 0-1,0 0-2,0 0-1,0 0-1,6 0 1,-6 0-2,8-1 0,-8 1 1,13-4-2,-7 1 1,1 1 0,2 0-1,-1 2 0,0-3 1,-1 2 0,-1 1-1,0 0 1,1-2-1,-7 2 0,11 0 0,-11 0 1,8 0-1,-8 0 0,10 2 0,-10-2 0,7 0 0,-7 0 1,7 0-2,-7 0 1,6 0 0,-6 0-2,6-2-3,-6 2-9,0 0-9,0 0-11,0 0-28,0 0-14</inkml:trace>
  <inkml:trace contextRef="#ctx0" brushRef="#br0" timeOffset="2738.7063">576 369 25,'0'0'49,"0"0"-19,0 0-8,-6-1-8,6 1-5,0 0-2,0 0-1,0 0 0,0 0-1,0 0 0,0 0-1,-2-7 0,2 7-2,0 0 0,0 0 0,0 0-1,0 0 0,-6 0-1,6 0 2,0 0-2,0 0 1,0 0-1,0 0 1,0 0 0,0 0 0,0 0-1,0 0 1,0 0 0,0 0 0,0 0 1,0 0-2,0 0 1,0 6 0,0-6 0,6 3 1,-6-3-2,8 0 1,-8 0-1,10 0 1,-10 0-1,9 1 0,-9-1 0,10 0 0,-10 0 0,9-1 1,-9 1-1,8-1 0,-8 1 0,6-2 0,-6 2 0,6 0 0,-6 0 0,0 0 0,9 0 0,-9 0 0,0 0 0,8-2 0,-8 2 0,0 0 0,7-1 0,-7 1 0,0 0 0,8-1 0,-8 1 0,0 0 1,8 0-2,-8 0 2,0 0-1,7-2-1,-7 2 1,0 0 0,7-4 1,-7 4-2,6-3 1,-6 3 0,0 0 0,8-4 0,-8 4 0,0 0 0,7-1 0,-7 1 0,0 0 0,0 0 0,0 0 0,0 0 0,6 1 0,-6-1 0,0 0 0,0 0 0,0 0 0,0 0 0,0 0 0,0 0 0,0 0-1,0 0-2,3 7-4,-3-7-12,0 0-8,0 0-23,0 0-21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8:01:48.7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12 72,'0'0'40,"0"0"-15,7-4-7,-7 4-7,0 0-2,6-2-3,-6 2 0,0 0-2,0 0 0,0 0-2,0 0 1,8-6-1,-8 6-1,0 0 1,0 0 0,0 0-1,0 0 1,0 0-1,0 0 0,-5 4 1,5-4 0,-7 8-1,-1-5 0,0 2 0,-1-2 0,2 4 1,-4-1 0,-3 1-1,4-2-1,-6 3 1,3 1 0,-1-3-1,3 0 0,2 1 1,0-3-1,9-4 0,-6 8 0,6-8 0,0 0 1,0 0-2,3 7 2,-3-7-1,9 6 0,-1-1 0,2-1 1,-4 1-1,5 1 0,-2-1 0,0 1 1,-1 0-1,1 3 0,-1-1 0,-1-2 0,4-2 0,-5 1 1,0 3-1,2-3-1,-8-5 1,12 10 0,-12-10 0,6 3-1,-6-3 0,11 7-1,-11-7-6,0 0-8,0 0-5,4 5-9,-4-5-24,0 0-21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8:01:49.3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0 128,'0'0'35,"0"0"-13,0 0-11,0 0-4,0 0-2,0 0-1,0 0-1,0 0-1,0 0 0,0 0-1,0 0-1,0 0 2,0 0-2,0 0 0,-4 0 1,4 0-1,0 0 0,0 0 1,0 0-1,0 0 0,-5 7 1,5-7-1,0 0 1,0 0-1,6 4 1,-6-4-1,8 9 0,-8-9 1,11 7 0,-4-1-1,2 2 0,-1-3 1,0-1 0,4 3 0,-5-7-1,4 4 0,0 3 1,-4-2-1,4-1 1,-2-1-1,0 4 0,-3-1 0,4 2 0,-10-8 0,10 9 0,-10-9 0,6 9 0,-6-9 0,2 12-1,-2-12 1,0 0 0,0 0-1,0 0 0,0 0-3,9 0-7,-9 0-8,3-6-4,-3-3-14,0 9-31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8:01:50.1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8 132,'0'0'34,"0"-8"-13,0 8-10,0 0-3,0 0-3,-8 0-1,8 0-1,-3 7-1,1-1 0,2 0 0,-1 4-1,-1 2 0,2 3-1,-1 2 1,-1 3 0,2 2 0,-3-2-1,3 2 1,-1 2 0,1-2 0,0 0-1,-2-1 0,2 3 1,-3-7-1,3 2 0,-1 1 1,1 0-2,0-2 1,-2-1 0,2-2 0,-1 1 1,1-4-1,-2 1 0,2-4 0,-3-1 0,1 1 0,2-9 0,-4 10 0,4-10 0,0 0 0,0 0-1,0 0 0,0 0-1,-2-7-2,2-1-7,0 8-8,0-12-4,0 12-13,0-12-29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4T08:01:51.0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26 119,'0'0'36,"0"0"-16,-2-7-9,2 7-3,0 0-2,3-6-1,-3 6-1,0 0 0,0 0-1,10-6-1,-10 6 0,0 0 1,6-3-2,-6 3 0,13 0 0,-7-1 0,2 1 0,0-1 0,1 1-1,-2-2 0,3 2 0,-3 0 1,-7 0-1,14 4 0,-14-4 1,12 10-1,-12-10 0,14 12 1,-14-12-1,12 11 0,-12-11 0,14 11 0,-14-11 0,7 12 0,-7-12 1,14 11-2,-12-4 2,-2-7-1,10 11 0,-10-11 0,2 10 0,-2-10 0,1 10 0,-1-10 0,0 11 0,-1-4 0,1-7 0,-6 13 0,6-13 0,-8 10 1,8-10-1,-9 7 0,9-7 0,-12 11 0,3-7 0,4 2 0,5-6 1,-12 10-1,12-10 0,-14 9 0,14-9 1,-12 5-1,4 1 1,-2-5-1,4 4 0,-5 0 1,0-2-1,-2 2 0,3-1 1,-3 0-1,4 1 0,-1-2 0,1 1 0,2 1 1,7-5-1,-13 2 0,13-2 0,0 0 0,-4 3 0,4-3-1,0 0 0,0 0-4,0 0-9,0 0-5,0 0-4,-5-6-14,5 6-34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1:43:58.36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384 403 0,'0'0'25,"0"0"0,0 0-1,-7 6-4,7-6 0,0 0-8,0 0-1,0 0-3,0 0-1,0 0-1,-7 4-2,7-4-1,0 0-1,0 0 0,0 0 2,-4 11-2,4-11 1,0 0-1,0 0-1,-5 8 2,5-8-2,-2 9 1,2-9-1,0 0-1,-3 12 1,3-12 0,-1 6 1,1-6 0,-4 10-2,4-10 2,0 6-2,-1 1 1,1-7 0,0 0-1,0 12 0,0-12 0,0 12 0,0-12 1,1 9-1,-1-9 0,4 9 0,-4-9 0,3 8 0,-3-8 0,8 8 0,-8-8 0,7 7 1,-7-7-1,11 1 0,-11-1 0,10 0 0,-10 0 0,9-1 2,-9 1-2,10 0 1,-10 0-2,7 3 0,-7-3-2,11-1-4,-11 1-9,5-9-11,-5 9-25,10-14-16</inkml:trace>
  <inkml:trace contextRef="#ctx0" brushRef="#br0" timeOffset="2225.1927">629 374 20,'0'0'28,"0"0"-4,0 0-2,0 0-2,-3 5-5,3-5-3,0 0-3,0 0-3,0 0-1,0 0-1,0 0 0,-10 6-1,10-6 1,-1 7-1,1-7 1,-5 10-1,5-10-1,-1 12 0,1-12 0,-4 10 0,0-4 0,4 5-1,0-2 1,0 3-1,0-4 0,0 3 1,0-1-2,1 0 2,-1-10-1,5 15-1,-5-1 1,0-6-1,0 4 1,0 0-1,0 3 1,0 2 0,0-3 0,-2-7-1,2 2 1,-3 1-1,2 6 0,1-1 0,-2-2 0,2-2 0,-1-1 0,1 6 0,-2-2 0,2-4 0,0-1 0,0-9 0,-3 8 0,3-8 0,0 14-1,0-7 1,0-7-1,0 0-3,0 0-3,0 9-9,0-9-11,0 0-19,0-9-21</inkml:trace>
  <inkml:trace contextRef="#ctx0" brushRef="#br0" timeOffset="3787.8761">648 416 13,'-8'-3'25,"8"3"-8,0 0-3,0 0-2,0 0-1,0 0 1,0 0 0,0 0-5,0 0 1,0 0-2,0 0-2,-8-7-1,8 7-2,0 0-1,-3-7 0,3 7 1,0 0 1,0 0-1,-3-7 0,3 7 1,0 0-1,0 0 1,0 0 0,-5-7 0,5 7 0,0 0 0,0 0 0,0 0 0,0 0-1,0 0 0,0-6 0,0 6 0,0 0-1,0 0 0,0 0 2,0-10 0,0 10 0,0 0-1,0 0 1,0 0-1,0 0 0,0 0 1,0 0-2,0 0 1,0 0 0,0 0-1,0 0 2,0 0-2,0 0 2,0 0-2,6-5 1,-6 5 0,0 0 0,0 0 0,7-1 0,-7 1 0,0 0 0,9-4-1,-9 4 1,6-3-1,-6 3 1,8-1-1,-8 1 1,14-1 0,-7 1 0,2 0 0,-1-2-1,0 1 1,0 0 0,-1 1-1,0 0 1,-7 0-1,12 0 0,-12 0 0,8 0 1,-8 0-1,8 1 0,-8-1 0,0 0 0,9 6 0,-9-6 1,7 7-2,-7-7 1,6 8 0,-6-8 0,8 7 0,-8-7 0,8 2 0,-8-2 0,9 7 0,-9-7 0,6 11 0,-6-11 0,5 10 0,-5-10 0,8 12 0,-8-12 0,0 0 0,6 9 0,-6-9 0,0 0 0,6 7 0,-6-7 0,0 0 0,0 11 0,0-11 0,0 0 0,-4 9 0,4-9 0,-7 8 0,7-8 1,-9 5-1,9-5 0,-8 13 0,8-13 0,-11 7 0,11-7 1,-8 1 0,8-1-1,-14 8 1,14-8-1,-12 3 0,5 1 1,-1 0-1,2 1-1,-3-4 1,3 0 0,-2-1 1,0 0-1,0 0 0,2 0 0,-4 4 1,4-4-1,6 0 0,-13 4 0,13-4-1,-9 0 0,9 0 0,-9 0-3,9 0-4,0 0-9,-3-8-11,3 8-21,0 0-22</inkml:trace>
  <inkml:trace contextRef="#ctx0" brushRef="#br0" timeOffset="1.16006E6">121 90 8,'0'0'10,"-3"-14"2,3 14 6,-5-12-4,5 12 3,-11-6-4,11 6-3,-13 0 2,7 0-5,-3 5 0,3 2-4,-2 2-2,0 2 1,2 0-2,-2 2 1,1 3-1,3 2-1,-1-1 1,2 1 0,0 4 1,3-3 1,0 0-2,0-3 0,0-3-2,4-2 2,0-3-1,-4-8-1,14 5 1,-6-8-1,-2-4 2,2-5-1,0 1 4,-1-6-3,4-1 1,-1-1 2,-1-4-1,2 0 1,2-3-2,-2-2 0,3-2-1,-2 2 0,1-4 2,-4-2-2,4 4 0,-2-3 0,-3 2 1,-2-2-1,2 7 1,0-4-1,-4 7 2,-1-1-2,1 3 0,-1 6 0,-3 0 1,0 4-1,0 4 2,0 7 0,0-9 0,0 9 1,0 0-1,-8 0 0,8 0 0,-5 12 0,4-1 0,-3-1-1,0 6 0,1 1 1,1 1 0,-3 4-1,4 0 1,-4 2-1,5 3 1,-1 0-1,1 2-1,-2 0 1,2 1 0,0 2-1,0 0 0,0-1 0,2 0 1,1-3-2,-3 1 2,4-3-2,-2-3 0,1-4 0,-1 0-5,2 1-7,1-2-18,-3-8-19,2-1-18</inkml:trace>
  <inkml:trace contextRef="#ctx0" brushRef="#br0" timeOffset="661.1423">409 299 0,'0'0'40,"0"0"-6,0 0-10,0 0-1,0 0-7,-7 3-3,7-3-4,0 0 0,-2 9-3,2-9-1,0 0-1,0 0-1,-3 6-2,3-6 0,0 0 1,0 0 0,0 0 1,0 0-1,0 0 0,0 0 0,0 0 0,0 0-1,-5-4-1,5 4 1,0 0-1,0 0 0,-1-7 0,1 7 0,0 0 0,0 0 0,0 0 0,0 0-1,0 0-1,6 5-6,-6-5-9,0 0-12,9 2-23,-9-2-16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36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65,'0'0'54,"0"0"-18,10 4-26,-10-4 0,17 0-3,-17 0-2,14 0-2,1-4 0,-5 4-1,2-4-1,0 2 0,-12 2-1,20-3 0,-20 3-2,17 0-4,-17 0-14,9 0-12,-9 0-22,0 0-14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09-19T17:16:47.66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40.85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24-9 50,'-1'-9'42,"1"9"-10,0 0-8,0 0-11,0 0-4,0 0-2,0 0-2,0 0-1,-5 10-2,5 1 0,-2 2 0,2 7 0,-3 4 0,2 4-1,-3 3 1,1 3-2,2-1 1,-1 1-1,1-2 1,-1-6 0,2-2-1,0-3 0,0-9 1,0-1-1,0-11 0,0 0 0,0 0 1,6 0-1,-3-11 0,1-1 0,0-6-1,3-4 1,-1-1 0,3-3 0,2-2 0,0-1 0,4 2 0,-1 0 1,2 4 0,4 4-1,-4 1 1,4 8 0,-4 1-1,2 9 1,-6 2 0,4 8 0,-2 1-1,-1 6 1,-2-1 0,-2 7-1,1-1 1,-7 0-1,2 0 1,-2 2-1,-3-3 1,0-1-1,0-4 0,-3-4 1,1 1-1,2-13 0,0 0 0,0 0 0,2-10 1,4-4-2,-1-6 2,3-4-2,1-4 2,2 1-1,2-1 0,-1 0 0,2 2 0,1 4 0,-3 3 1,2 6-1,-4 6 0,1 3 1,0 4 0,-5 7 1,2 3-2,-1 7 1,-3 1 0,3 3 0,-4 3 0,0-1-1,0 0 1,-1 1-1,1-3 1,-3-1-1,0-6 0,0 2 0,0-6 0,0-2 0,0-8-1,0 0-2,6 11-7,-6-11-8,10-6-6,-10 6-14,9-13-31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41.10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0 144,'0'0'31,"5"9"-9,-5-2-16,3 8-1,-3-5 0,2 6-2,1-5-1,0 0-1,0 0-1,-3-11-1,5 7-2,-5-7-4,6-6-11,-4-3-6,1-5-14,-1-2-30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41.36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1 146,'-6'-3'30,"6"3"-9,-16 0-15,16 0-2,-6 8-3,6-8-8,0 13-12,9-8-6,0 0-20,4-1-24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41.70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0 137,'3'12'34,"-2"3"-11,1-4-12,6 10-5,-7-1 0,4 4-3,-2-4 0,4 1-1,-4 1-1,-2-6 0,3-1-1,-3-6 1,-1-9-1,5 6 0,-5-6 0,9-10 0,-2-5 0,4-1 0,0-6-1,3-1 1,3 0 0,1-2 0,-1 3-1,2 4 1,-3 3 0,-1 6 0,0 6 1,-4 3-1,-5 3 1,-1 9-1,-2 2 1,2 4 0,-4 3-1,4 1 1,-4 0 0,3-1-1,2 1 0,-3-5-1,0 2-1,0-7-3,7 5-11,-7-4-6,3-1-7,-6-6-28,0-6-28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43.19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33 98,'-5'-13'47,"4"4"-24,1 9-10,-2-11-3,2 11-2,0 0-3,8 0-2,-8 0 1,16 13-2,-7-3 1,4 7-1,-2-2-1,5 6 2,0-1-2,2-1 0,3 2 0,-2-4 0,0 1-1,1-3 1,-2-4-1,1-2 0,-5-3-1,-3-2-1,1 4-8,-12-8-10,13 0-4,-13 0-15,2-8-32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43.47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1 128,'0'-8'37,"0"8"-13,0 0-16,0 0-2,-6 11 0,1 4-2,-1 3 0,-7 5-2,-1 5-1,-4 4 2,-2-1-2,-4-1 0,4 0 0,1-4-1,1-2-1,4-6 0,2 0-3,5-10-5,7-8-11,0 5-4,0-5-19,7-3-28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43.73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0 137,'0'15'34,"0"-3"-12,-5 2-15,2 4-2,-2-1-1,4 0-1,-2 0-1,0-3-1,-2 0-2,3-6-4,1-1-12,1-7-6,0 0-12,0 0-27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44.26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24 144,'0'0'31,"-10"13"-10,6 6-15,-1-5-1,5 5-1,0 1 0,5-4-2,6-1 0,1-1-1,4-6 1,3-4-1,2-4-1,1-5 1,3-8-1,-1-1 0,-1-6 0,-1 0 0,-3-2 0,-3 0 0,-3 1 0,-2 4 0,-8 5 0,-3 12 0,0 0 0,-3 0 0,-5 12 0,1 3 0,1 7 0,-2 3 0,4 2 0,-3 5 0,4 1 1,2 1-1,1 5 1,0 3-1,0-1 1,0 0 0,0-1 0,0-1 0,-5-9 0,-3 2 0,0-5 0,-6-4-1,-2-6 1,-4-1-1,-6-6 1,3 0-1,-4-1-1,-3-4-2,6-2-9,-3-3-8,8-4-4,4-9-16,7-3-35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46.69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516 87 18,'0'0'51,"0"0"-10,0 0-14,0 0-8,10 0-6,-10 0-4,0 0-1,6-12-2,-6 12-2,8-15-1,0 7 0,-4 1-2,1 0 0,-3-4 0,4 4-1,-4 2 1,-2 5 0,0-10-1,0 10 1,-16-5-1,5 5 1,-3 0 0,-2 0-1,-1 0 0,-1 1 1,-2 3-1,-1-2 1,-4 1 0,1 2-1,-4-3 1,0 3 0,-4 1-1,2 3 1,-3-3-1,1 0 1,4 1-1,-2 2 0,2-2 0,1-2 0,6 2 0,4-2 0,1 3 1,5-1-1,3-3 0,7 3 0,1-7 1,4 15-1,9-5 0,4 4 0,5-1 0,5-3 0,2 8 1,2-5-1,-4 3 0,5-4 0,-7-1 0,-5-1 0,-4 0 0,-5 1 2,-5-2-2,-6 0 0,0 2 1,-7 0-1,-6 3 0,-4 2 1,-7 1-1,2-1 0,-7 6 0,-1-4 0,5 4 0,-3 0 0,1-6 0,3 3 0,5-1 1,4-3-1,4-5 0,6 4 0,5-6 0,3 2 0,13-2 1,4-3-1,10-2 0,3 0 0,4-1 0,7-2 1,0 0-1,2-2 0,-2-3 0,-2-1 0,1-1 0,-5-2 0,-3 2 1,-4-1-1,-6-1 0,-6 4 0,-4-2 0,-6 4 0,-9 3 1,2-10-2,-2 10 0,-7-11-2,7 11-11,-14-7-5,8 0-7,-2-3-20,3 2-33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36.7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23 112,'-5'11'40,"5"-11"-13,0 0-20,5-3-1,-5 3-1,22-8-2,-10 6-2,5-2 0,0 0 0,-2 2-3,6 2-2,-6-4-7,-5 4-12,12-2-16,-8-3-20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55.00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0 162,'0'0'26,"3"7"-11,-3-7-9,5 17 0,-5-8-3,0 6 1,4 0-2,-1 5 0,-1-2-1,4 4 0,-2 1 0,-1 0-1,0-1 1,-2 3-1,-1 1 0,2 1 1,-2-3 0,0 3-1,0-3 0,-2 3 0,1-2 0,-1-2-1,2-1 1,-1-6-1,1 1 0,0-8 0,0 0-2,0-9-5,0 0-9,0 0-6,0-5-12,0-4-28,-2-5-16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55.40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39 92,'3'-8'48,"6"-1"-18,1 2-18,5 4-4,-2-3-1,7 5-2,-1-3-1,4 4-1,0 3-1,-1 3 1,-1 0-1,1 3-1,-3 0 1,-7 4-1,-2 0 1,-5 2-1,-5-2 0,0 2 0,-10-4 0,-4 1-1,-3-2 0,-7-4 0,3 4-4,-4-7-11,5 0-5,-1-3-8,4 0-19,3-3-32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6:59.82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276 77 57,'0'0'39,"-6"-7"-6,6 7-11,0-9-8,0 9-4,0-11-2,0 11-2,0-12-1,0 12-1,-5-15-1,5 15 0,-13-11-1,5 6 0,-6 0-1,2 4 0,-6 1-1,1 2 1,-4 5-1,-2 1 0,-1 6 1,-1 2-1,1 3 0,1-3 0,5 2 1,2-3-1,9 1 0,5-3 0,4 0 1,12-4 0,5-1-1,6 0 0,6 3 1,4-3-1,3 1 1,-2 1-1,-4 0 0,-4 2 0,-9 1 1,-3 1-1,-14 2 1,-2-2-1,-5 0 1,-8 1-1,-6-3 2,-3-2-1,0 1-1,-3-2 0,1-5 0,4-1 0,-1-1 0,7-2-3,5 0-4,2-4-9,7 4-6,5-14-12,9 5-28,3 2-17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00.07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39 153,'0'11'29,"-2"-2"-9,-1 3-14,3-12-2,-11 11-1,11-11-2,0 0-2,0 0-5,0-4-9,7-5-7,2-10-12,0-3-28,6-6-14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00.35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33-2 155,'-12'-3'26,"6"8"-6,-4 5-15,8 12 0,1 0-2,1 9 0,0 5-1,1 6 1,1 1-2,4 4 0,2 5 0,-5-3 0,2 0 0,1 0-1,-1-10 1,0-5-1,3-6 0,-2-3-1,5-13 0,2-7-2,3-4-6,-5-5-8,6-8-6,-3-6-13,0-1-30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00.60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15 146,'-9'2'31,"9"-2"-9,0 0-14,7 8-4,12-8 0,10-2-1,2-3-2,4-1-1,6 4-4,-6-5-11,-1 6-5,-2-3-10,-5 4-26,-7 0-23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00.85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0 179,'-5'9'22,"5"-9"-5,-6 9-16,6-9-2,0 0-7,0 0-11,6 1-4,-6-1-17,6-4-28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05.75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0 55,'0'23'57,"0"5"-23,0 2-18,3 5-4,2-1-5,6 7-2,-3-3-2,6 1 0,1 0-2,1 1 0,0-4 0,0 1 0,-2-2-1,-3 0 1,0-3-1,0-3 0,-3-2 1,-2-5-1,1-5 0,-6-6 0,4-4 1,-5-7-1,0 0 0,9 0 1,-7-12-1,6-4 2,-5-6 0,2-5 0,4-7-1,-1-5 1,0-3 0,0-4 0,0 1-1,0-2 0,1 5 0,-3 2-1,4 2 0,-4 6 0,4 5 0,-4 2-2,5 8-5,-8 2-11,0 3-5,-3 12-15,10-5-30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06.07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51 149,'0'0'29,"0"0"-8,-3-6-15,3-1-3,10 1 1,-2-1-1,3 2-2,-2 2 1,5-1-2,-1 3 1,1 0-2,2 0 0,-4-2-5,9 2-11,-4 0-6,1-3-13,1 2-27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06.43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1 158,'-4'8'27,"3"1"-7,-4 3-15,5 5 0,0 5-2,0 4 1,0 5-2,0 4 0,0 2-1,0 2 0,-1 4-1,-1-2 0,-3 4 0,1-6-1,-4 1 1,4-3-1,-4-1 0,3-6 1,-1-7-1,1-5 1,5 1-2,-2-12-2,2 3-2,0-10-12,0 0-7,0-10-16,0 0-34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36.9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0 104,'0'0'47,"-10"10"-20,10-10-17,-9 11-2,9 6-2,-13-7-3,11 7 0,-5-1-1,4 7 0,1 0-1,-1 0-1,3-3 0,-2-1-3,4 1-7,1-10-10,-3-10-9,12 12-24,-12-12-25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06.83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0 100 141,'5'-13'33,"1"-4"-11,-1 5-16,5 0-1,-1-1 0,4 2-1,-2-1-1,5 6-2,-1 3 2,3 3-2,-3 1 0,1 7-1,0 7 1,-2 1-1,0 5 1,-3 1-1,-4 1 1,1 0 0,-5 1-1,-2-6 1,-1 1 1,-4-1-1,-7-5 0,-2 0-1,-3-5 1,-3-2 0,-3-1-2,-1 0 0,0 1-3,-3-6-9,11 0-8,0 0-5,7-5-18,1-5-39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16.81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11 57,'0'0'41,"0"0"-10,-10-12-11,10 12-5,0 0-5,0 0-1,0 0-2,0 0-1,-6 7-2,6 5-1,-2 4 0,2 3-1,0 7-1,0 2 0,2-1-1,3 0 1,4 2-1,-1-9 1,5-2-1,-1-6 0,1-6 0,3-6 0,-2-6 1,2-3-1,-1-6 0,1-5 1,-3-1 0,-1 2-1,-4-4 0,0 3 0,-3 5 0,-4-4 0,-1 8 0,0 2 1,0 9 0,0 0 0,-1 12 0,1 0 0,0 7 1,3 6-1,5-1 0,0 8 0,4 1 0,3 3 0,-1-2-1,-3 4 1,-2-4-1,1 2 0,-9-7 1,-1 0-1,-1-9 0,-10 0 0,-2-5 0,-3-2 1,-1-6-1,-2-2 0,0-4 0,0-1 0,-3-3-1,6-4-1,8 3-3,-6-7-11,10 3-6,-1 1-9,5 7-26,8-13-26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17.20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0-2 134,'0'0'37,"0"0"-13,2-7-9,-2 7-9,0 7 0,3 6-2,-3-3-2,5 10 0,-2 0 1,3 3-2,-3 2 0,2 5 0,0 2-1,-1-1 0,-2 1 0,0 1 0,-1-2 0,-1 1 0,0-3-1,-1-1 1,-3-3 0,1-3 0,-3-8-1,3 0 0,0-5-2,3-9 0,0 0-6,0 0-10,-2-11-5,2-7-16,0-4-33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17.55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85 158,'0'-17'28,"0"7"-12,2-8-8,12 8-2,-6-1 0,9 2-3,-1 1 0,6 6-1,-3 1-1,1 2 0,-1 9 0,3 2-1,-4 1 1,-4 6-1,-5-1 1,1 0-1,-7 5 0,-3-6 1,-3-1 0,-5-2 0,-2 0-1,-4-6 1,-2 0-1,1-5 0,-1 2-1,2-5-2,3 0-4,0-6-10,11 6-5,-10-15-9,10 5-27,2-5-29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20.06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60,'0'0'40,"0"0"-3,0 0-17,0 0-6,0 0-4,0 0-3,0 0-1,5-6-2,1 6 0,4-1-2,1 1 0,1-2 0,6 2 0,-1 0 0,2 0-1,6-2 1,-3 1 0,5 0-1,0 0 0,-3-3 0,1 3 1,-6-3-1,1 3-1,-4-1 1,-2 1-1,-1-1-1,-5-1-2,-8 3-1,0 0-10,0 0-7,0 0-9,-3 5-25,-10-1-23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20.52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20 118,'-11'9'40,"11"-9"-15,0 8-17,0-8-1,0 0-2,0 0-1,0 0-1,3 2-2,-3-2 1,11 0-1,-11 0 0,10 0 0,-10 0-1,7 0 1,-7 0-1,15 0 1,-9 0 0,5 0 0,3-1 1,0 0-2,4 0 1,-1-3-1,2 1 1,1-4-1,-3 4 1,5-2-1,-4 0 0,-1 0 0,-3 4 0,0 0 0,-4-2-2,-1 3-2,-9 0-3,10 2-11,-10-2-7,0 0-15,0 0-29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22.84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493 123 15,'0'0'28,"0"0"1,0 0-7,4 2-4,-4-2-4,0 0 0,0 0-3,0 0-1,0 0-2,11 0-1,-11 0-2,0 0 0,0 0-1,4-6-1,-4 6 0,7-10-2,-5 3 1,-2 7-1,8-13 1,-5 3-1,2-1 0,-4 2 0,1-3 0,0 2 0,-2 2 0,-4-2 1,-2 3-1,-2 3 0,-3 1 0,-5 1 1,1 2-1,-4 0-1,-2 2 1,-6 1-1,-4 2 1,-1 0-1,-2 2 0,-1-1 1,0 0-1,0 1 0,4 0 1,1 3-1,3-2 2,8 1-2,3 0 0,5-2 0,3-1 1,4 1-1,4 2 0,0-9 0,8 11 0,3-3 0,4 4 0,3-3 0,4 2 0,2 4 0,1-2 0,2 2 0,-1 0 0,-4 1 1,-3-2-1,-4 3-1,-4-4 1,-10 3 1,-1 0-1,-11 1 0,-6 0 0,-4 1 1,-5 4-1,-4-1 0,-2 3 0,2 3 0,2 0 0,-1 0 0,2 2 0,7-4 0,4-3-1,4 0 2,5-3-1,4-6 0,3 2 0,5-4 0,7-3 0,3 4 0,5-6 0,2 1 0,8-2 0,3 0 0,7-2 0,-1-3 0,7 0 1,0 0-1,-4-6 0,4-1 0,-5 0 1,-5 1-1,-6-4 1,-3 2 0,-10 0 0,-1-1-1,-5-3 2,-3 4-1,-3-2 0,-4-3-1,1 2 0,-2-2 0,0 1 0,0 1-3,0 11-3,-2-20-11,2 20-5,-6-15-9,6 15-30,-13-7-28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24.04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88,'0'0'50,"0"0"-20,0 0-22,-3 0-1,3 0 0,-3 5-3,3 3-1,-3 1 0,3 3 0,-5 0-1,3 3-1,1-2 0,-1 5 0,2-8-1,0 5 0,0-5 0,0-10 0,10 11-1,-4-11-2,7 0-7,-4-8-11,4-3-11,-1-7-26,-1-4-15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24.37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11 128,'0'0'37,"-10"-7"-14,10 7-15,0 0-3,10-5-2,-4 5-4,2 0-4,6 0-13,0 0-7,0 1-20,1 3-25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24.48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25 131,'0'0'36,"0"0"-13,10 1-15,1-1-1,9-1-2,-2-3-2,8 2 0,-3-1-2,5-2 0,-6 0-1,0 1-2,-5 4-2,-7-1-7,-4 1-10,-6 0-10,0 5-26,-11 2-20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40.6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26 50,'0'0'33,"0"0"-4,0-14-9,0 14-4,0 0-6,0 0-3,0 0-1,0 0 0,0 0-1,0 12-1,0-12 0,0 21-2,0-21 1,-5 22-1,5 0 0,0-5-1,-4 1 1,1 3-1,1-4 0,-3 6 0,-5-7-1,10 4 1,-7-1 0,4-6-1,3-13 0,-9 19 0,9-19 1,-3 13-1,3-13 0,0 0 0,0-9 1,0 9 0,3-23-1,4 12 0,-5-10 0,6-1 1,-6 2-1,8-5 0,-5 5 0,2-7 0,-5 9 0,8-8 0,-5 8 0,-3-1 1,1 7-1,-3 12 0,5-14 0,-5 14-1,0 0 1,0 9 0,0 2 0,0 4 0,0 7 0,5-6 1,-5 7-1,7-6 0,-2 4-1,-3-4 2,6-6-1,-8-11 0,14 11 0,-14-11 0,20 4 0,-20-4 1,19-15-1,-7 4 0,1-6 1,4-6-1,-3 8 0,-2-8 0,5 5 1,-7-2-1,5 5 0,-8 6 0,-7 9 0,15-11 0,-15 11 0,0 0 0,0 0 1,10 11-1,-10-2 0,0 6 1,0 3-1,2-4 1,-2 8-1,2 0 0,-2 1 1,0-3-1,5 5 0,-5-4 0,0 4 1,0-6-1,0-1 0,0 0 0,0-7 2,0-11-4,0 20 1,0-20-2,0 0-13,0 0-4,12 8-10,-12-8-26,5-11-25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24.81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17 123,'0'11'37,"0"-11"-14,10 4-16,5-2-1,1-2-4,5 0-3,2 0-6,1-5-14,1-2-13,-1-1-22,-4-7-13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24.88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2-1 114,'0'0'44,"6"-5"-17,-6 5-16,0 0-2,3 8-3,1 5-2,-4 2-2,0 6 1,-4 4-1,1 2-1,3 0 0,-3 2 0,2-3-2,-3-4-1,4-1-3,-1-8-11,1-4-7,0-9-11,0 0-31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27.19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43 10,'0'0'28,"0"0"-1,0 0-4,0 0-1,4-6-6,-4 6-2,0 0-5,0 0 0,0 0-3,0 0-1,0 0 0,0 0-1,-8 0-1,6 6 0,-3 5 0,1-1 0,-3 6-1,3 1 0,-4 4 0,3 4 0,-1 2-1,-1 2 0,1 0 0,0-2 0,-1 0-1,3-4 0,-1-2 0,2-6 0,1-5 1,2-10-1,0 0 1,5-5 0,1-9-1,4-3 1,-2-3-1,3-7 0,0-1 0,0-3 1,-3 0-1,1 1 0,-3 1 0,-1 3 0,-2 4 1,-1 7-1,-2 2 0,0 13 0,0 0 1,-5 10-1,5 5 1,0 4-1,0 5 1,6 0-1,2 3 0,2-1 1,1-3 0,3 0-1,-3-8 2,0 0-2,0-6 2,-3-4-1,1-5 0,1 0 0,-1-9-1,2-2 2,-3-9-1,3-2-1,-1-3 1,-1-4-1,2 0 0,-4-1 0,-3 5 0,3 1-1,-1 5-4,-4 2-3,4 5-10,-1 5-6,-5 7-16,12-3-31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29.51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133 508 94,'5'-5'38,"-5"5"-13,0 0-10,0-10-5,0 10-3,0-8-1,0 8-1,0-9-2,0 9 0,0-9-1,0 9-1,-3-14 1,3 14-1,-6-11-1,6 11 1,-10-7-1,10 7 0,-14-4 2,8 4-2,-4 4 0,-1 0 1,-3 5-1,1 3 0,2-1 0,-1 6 1,1-2-1,3 2 0,3-4 0,2 5 0,3-9 0,2 4 0,4-3 0,2-4 0,3-3 1,-2-3-1,2 0 0,3-3 1,-3-3-1,5-7 0,0 1 1,-2-6-1,2 0 0,3-6 0,-3-4 0,1-3 0,2-1 0,-5-10 0,2 0 0,-5-2 2,0-6-2,-5 3 0,-3 4 0,-3 5 0,0 1 1,0 11-1,-3 5 0,0 8 0,3 13 1,-9-4-1,6 12 0,-1 3 1,0 13-1,-1 3 1,3 5-1,-1 5 0,0 6 1,1 2-1,1 1 1,-1 0-1,-1 0 1,3-4-1,0-5 1,0-3-1,0-3 0,0-5 0,5-3 0,-2-7 1,0-3-1,0-5-1,-3-8 0,2 8-2,-2-8-8,0 0-8,0 0-6,0 0-17,6-5-32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31.48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62,'0'0'57,"0"0"-28,0 0-12,-4 5-6,4-5-3,-2 7-2,2 0-2,0-7 0,0 18-1,-5-11 0,5 4-1,-1 0 0,-1 4 0,0-2-1,2 1 0,0 1-1,2-5 0,1 0 1,2 1-1,3-6 2,1-1-2,1-2 0,2-2 0,-1 0-2,4-6-3,2 1-7,-6-3-10,2-2-12,-4-1-30,-1-4-12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31.74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22 98,'-6'-12'50,"6"12"-21,-4-10-18,4 10-3,0 0-3,0 0-1,0 0-2,0 0-2,0 0-1,0 0-3,0 5-6,0 2-13,0 3-12,0-2-25,0 3-14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32.11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1 145,'0'0'33,"0"0"-11,0 8-15,0-8-2,0 8-1,0 1-1,0 0-2,1-1 1,-1 2-1,0 2-1,-1-1 1,-4 0-1,-1 1 0,1 0-1,-3 2-2,0-5-1,5 1-10,-3-2-8,6-8-12,0 0-27,0 0-21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32.45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0 135,'4'5'35,"-2"6"-11,-2-5-18,3 10 0,-3-1-1,2 6-1,-2-3-2,0 6 0,0 2-1,0 2 1,-2 1-1,-3 0-1,2 0 0,0-1 0,0 3 0,1-5 0,-2 0-1,4 0 1,0-5-2,0-5 0,0 0-3,-2-8-10,2-8-8,0 0-14,0 0-29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32.87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54 129,'3'-12'39,"-2"4"-15,10 0-16,-6-2-1,6 5-1,0 1-2,3 1-2,2 0 1,2 3-1,-1 0-1,0 1 0,-3 5 0,2 2 0,-3 1 0,-2 4 0,-6-4 1,-1 6-2,-4-5 1,-1 4-1,-7 0 1,-2-3-1,-4 2 1,0-2-1,1 0-1,-6-1-1,8 0-2,-6-8-11,8 6-6,1-7-8,8-1-22,0 0-36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33.73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15 18,'0'0'63,"0"-5"-15,0 5-22,0 0-11,0 0-4,0-10-3,0 10-3,0 0-1,0 0-1,0 0-1,-8 10 0,5-5 0,0 3-2,2 1 1,1 1 1,0-3-2,0 2 1,0-9 0,7 10-1,-7-10 1,10 1-1,-10-1 1,9-1 0,-9 1-1,2-9 0,-2 9 0,-2-10 0,2 10 0,-9-6 0,9 6 0,-8-2 0,8 2 0,-9 0 0,9 0 0,-2 5 0,2-5 1,0 0-1,2 8 0,-2-8 0,6 1 0,-6-1 1,0 0-1,0 0 0,0 0 0,0 0-1,0 0 0,1-5-4,-1 5-9,0 0-9,0 0-12,10 0-29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42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50-1 23,'0'0'46,"-10"0"-9,10 0-9,0 0-11,0 0-5,0 0-3,0 0-2,-12 0-1,12 0-1,-7 12-1,7 0-1,-5-1-1,3 11 1,-8-8-2,10 5 1,-3 0-1,3-6 0,0 1 0,0-14 0,10 18 0,-10-18-1,17 4-2,-17-4-1,25-8-12,-8-4-8,-8-4-13,8 1-28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34.50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53,'3'-14'63,"-3"8"-23,0 6-20,2-10-8,-2 10-3,0 0-2,0 0-2,0 10-1,0 1-1,0 0 0,5 5 0,-4-2-2,5 7 1,1-6-1,1 5 0,3-2 0,3-1-1,-2 2 1,3-8-1,0 3 1,1 1-1,0-3 1,0 2-1,-2-3 1,-1 1-1,1-3 0,-3 0 0,0 0 0,-2 1 1,-1-6-1,0 4 0,-8-8 0,10 7 0,-10-7 0,9 8 0,-9-8 0,9 2 0,-9-2 0,0 0-1,7 0 0,-7 0-1,0 0 0,0 0-1,14 0-5,-14 0-9,0 0-8,0 0-14,5-7-31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35.10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272 17 106,'0'0'45,"3"-10"-19,-3 10-17,1-8-2,-1 8-2,0 0-1,0 0 0,0 0-2,0 0 1,-3 0-1,3 0 0,-11 13 0,2-2 0,1 1 1,-3 5-2,-3 0 1,-2 4-1,3 4 0,-3-3 0,1 1 0,-1 0-1,2 3 1,0-3 0,-1 0-1,4-1 1,-1 0-1,-1-4 0,5-3 0,-3 2 0,2-5 0,2-3 0,1-4-2,6-5 1,-14 13-1,14-13-2,-8 4-6,8-4-10,0 0-7,-3 8-18,3-8-31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35.55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-2-1 140,'0'0'33,"0"0"-12,8 7-15,-8-7 0,0 0-2,2 10 0,-2-10-2,4 12 0,-2-3 0,-2 1 0,2-1-1,-2 4-1,0 3 1,0-4 0,0 3-1,1-3 0,2 0 1,-1-2-1,1 0 0,2 0 0,-5-10 0,9 8 0,-1-5 0,-1-3-1,1 0 0,3 0-3,-5-5-1,10 1-11,-7-7-7,2 2-13,0-4-32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35.83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3 142,'0'0'33,"-8"-2"-11,-1 0-14,9 2-4,0 0-1,-7 0 0,7 0-3,0 0-2,0 0-1,0 0-10,5 0-8,-5 0-13,11 0-25,-3 0-21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1.67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30 20,'0'0'23,"-4"-9"-9,4 9-2,0 0-5,0 0-4,0-7-1,0 7-2,0 0 2,0 0 3,0 0 3,0 0 6,6-1-1,-6 1 1,0 0-2,0 0-2,0 0 0,0 0-2,3 5-1,-3-5-2,3 16 0,-1-7-1,4 10 0,0-2-1,5 8-1,-1 0 1,9 7-2,0 1 1,5 4-1,-2 3 0,5 2 0,-3 0 0,3 1-1,-5-2 0,0-2 0,-3-5 1,-3-3-1,-2-8 0,-5-6 0,-1-9 0,-2-5 0,-6-3 0,14-6 0,-8-6 0,2-10 1,-1-4-1,2-4 0,-1-7 1,0-3-1,-3-3 0,4-4 2,-6-5-2,0 5 0,0 2 1,-1 2-1,0 4 0,1 8-1,-2 1 1,1 9-2,3 7 0,-5 4-4,0 10-9,9 0-8,-7 7-14,-2 1-33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1.94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27 163,'-14'2'27,"7"-2"-7,7 0-15,5 0-1,11-1 0,7-2-2,4 0 0,8 0-1,4-2-1,-2-1-1,1 5-1,-5-4-5,1 3-11,-7 2-5,-2 0-13,-7 4-33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2.28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0 163,'0'8'27,"0"2"-7,-4 4-15,4 5-1,0 9 0,4 8-2,-4 6 0,4 4-1,-1 7 0,1 4 0,-3 0 0,2 3-1,-3-3 1,0 0-1,0-9 0,0-2 0,-3-9 0,0-5 0,1-8 0,1-10-2,1-14 0,0 0-1,0-6-4,0-19-8,3-3-8,-3-10-11,3-3-27,-3-9-21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2.55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73 141,'7'-27'34,"9"11"-13,5-4-14,5 14-2,3 2 0,2 4-1,-4 9-2,2 5 2,-3 6-2,-7 6 0,-4 3-1,-11 2 1,-4 2 0,-1-1-1,-13-3 0,-5-2 0,-7-4-1,0-5 1,-4-1-2,0-10-1,6-1-3,-3-6-11,11 0-5,2-5-8,13-3-27,1-4-32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3.07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232 28 138,'0'0'37,"11"-7"-14,-11 1-16,0 6 0,-11-11-1,3 10-2,-13 1-1,2 0-1,-3 1-1,-1 8 0,-3-1 0,0 4-1,4 4 1,-1 4 0,6-1-1,6 2 0,2 5 1,4-5-1,5 1 0,1-1 0,4-1 0,9-5 1,1 1-2,2-5 2,2-2-1,5-5-1,-1 3 2,2-6-1,-1-1-1,-2-1 1,2-6-1,-5-1-2,1 2-3,-7-5-10,1-1-5,-1 2-12,-5-5-26,-4 4-27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3.36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49 116,'-15'0'44,"2"-1"-18,3 2-12,4-1-7,6 0-1,5 2-2,9 1-1,2-4 0,11-3-2,3 0 0,3-5 0,3 1-2,-3-2-7,2 7-10,-7-5-6,-4 6-16,-8-3-35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42.6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30 112,'-9'-4'43,"-4"-2"-18,13 6-15,0 0-4,-4-13-2,4 13-4,12-4-4,-12 4-9,24-4-12,-7 4-14,10 0-25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5.25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21 65,'0'-7'63,"0"1"-26,-8-3-24,8 9-3,0 0-2,0 0-2,-5 5-2,3 6 0,-1 5-2,0 4 0,0 7 0,3 5-1,0 9 1,0 3-1,-2 6-1,2 0 2,-1-1-2,-1 4 0,2-8 0,0-3 0,0-9 0,0-14-2,3 0-1,-3-19-5,10 5-10,-6-10-8,3-8-16,-2-7-36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5.54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40 106,'-9'-8'49,"9"8"-25,-14-12-13,14 12-2,-3-9-2,3 9-2,3 0-1,8 0-2,5 2 0,6 2 1,9-3-2,2 1 0,8-2 1,2 0-2,3-4 1,-2-1 0,-3 3-1,-3-2 1,-7 2-1,-4 0 0,-3 2-1,-7-1-2,-3 2-4,-14-1-9,13 2-7,-13-2-14,0 0-31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7.42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34-1 88,'0'0'53,"-12"1"-27,4 4-12,1 8-4,4 1-3,3 9-2,-1 4-1,2 6-2,2 3-1,10-1 0,0-3 0,2-3 0,3-3 0,2-10 0,-2-8 0,5-4-1,-4-5 1,0-10-1,-2-2 1,-1-8-1,0-2 0,-5-3 0,-3-1 0,1-1 0,-4 1 0,-3 2 0,-2 7 1,0 8-1,0 10 0,0 0 1,-5 21-1,5 7 2,0 9-2,1 2 0,3 11 1,4 0 0,-5 6-1,0 0 0,-2-1 1,-1 0-1,-4-8 1,-7-2 0,-5-6-1,-1-8 0,-4-9 1,-6-10-1,5-8-1,-5-4 0,4-9-1,-1-11-2,10 4-5,3-8-10,8-3-7,3 0-19,6-1-31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7.73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0 152,'0'11'29,"0"8"-9,0-4-14,1 14-1,-1 4-1,8 10-1,-3 1 0,0 7-1,1 2-2,-3 0 1,-1 0 0,-1-3-1,-1-9 0,-1-7-1,-1-7-1,-2-11-4,4-5-6,0-11-9,-8-5-7,6-11-28,0-5-24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8.06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87 141,'0'-25'34,"9"6"-13,4 0-12,9 7-3,-2 5-1,11 4-2,1 3 1,1 8-2,-3 3-1,-1 7 0,-7 2 1,-7 5-1,-7 0 0,-8 2 0,-9-3 0,-7 2-1,-8-6 0,-1-6-1,-4-1-2,2-13-2,5 0-11,7-7-6,5-5-8,4-9-28,11 1-27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8.49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9 150,'-7'-11'31,"7"11"-10,0 0-13,0 0-2,5 7-2,5-1 0,1 6-2,11 1-1,1-1 0,6-1 1,4 3-2,0-3 1,3 2 0,-3-4-1,2 0 0,-5 0 0,-3-3 1,-10 2-1,-6-2 0,-8 3 0,-4-1 0,-12-1 0,-6 0 0,-6 6 1,-5-1-1,0 4 0,-5-1 0,1 4 0,1-3 0,1 2-2,7 0 0,7-3-2,1-6-6,12 1-8,5-10-6,10 1-15,6-4-31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48.84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312-3 129,'9'3'39,"-9"-3"-16,6 14-13,-10-10-3,-1 7 0,-12-4-3,1 6 1,-6-1-3,0 2 0,-2-1 0,-4 2-2,0-2 0,1 3-2,1-1-3,-4-2-10,8-1-7,-1-2-7,6-2-28,1-2-30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52.16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7 69,'5'-10'41,"-5"10"-14,0 0-9,0 0-5,0 0-5,0 0-2,0 0 0,-5 0-2,5 0-1,-9 13 0,4-4 0,-1 8-1,-4 0 0,4 9 0,-5 5-1,2 4 1,-4 5-1,2 0-1,-4 2 1,1 1-1,-1-8 1,4-2-1,0-6 1,0-5-1,2-7 0,4-5 0,5-10-1,-5 7-1,5-7-3,0 0-9,2-12-9,3 2-14,1-5-26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52.63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3 100,'3'-9'49,"-3"9"-20,15 0-17,-15 0-3,18 11-3,-9 4-1,7 5-2,0 3-1,4 9 0,1-1-1,-1 6 0,4 1-1,-3-1 1,-1-2-1,-1 0 0,-3-4 2,1-2-2,-9-8 0,0-3 1,-2-4 0,-4-4-1,-2 0 0,0-10 1,-8 7-1,-2-6 0,-4-1 0,-3 0 0,-2 0 0,-8-1 0,-4 0 0,-3-2 0,-2 3 0,-2 0 0,2 0 0,1 2 0,4 1 0,6 0 0,2 1-1,8-1 0,7 2-3,8-5-4,0 0-11,5-3-5,7-2-18,5-2-31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53.41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8 138,'0'-11'36,"0"11"-20,0 0-6,0 0-3,0 0-3,0 0-1,0 15-1,0-4 0,2 6 0,-1 1 0,3 3-1,-4 2-1,2 5 1,-2-1 0,0-1-1,0 1 0,-6-3 0,3-2 0,-3-6-1,5-2-1,1-14-4,0 0-11,0 0-5,7-7-13,-5-10-26,3-1-20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42.9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5 106,'0'0'45,"0"0"-22,0 0-11,0 0-3,0 0-2,15 0-3,-6-2-2,11 2 1,-3 0-1,0 0 0,0 0-1,2 0-1,-4 0 0,-3-2-1,0 2-2,-12 0-7,0 0-11,15 2-8,-15-2-23,-2 21-23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53.69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59 110,'0'0'46,"-6"-10"-19,6 10-14,8-9-5,6 6-2,3-3-1,8 1-2,7 0-1,1 1 1,3-2-2,4 3 0,-2 1 0,-5-1-2,1 3-2,-12-2-12,0 0-6,-6 2-9,-6 0-26,-10 0-29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55.55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33 10,'-11'-10'66,"11"10"-11,-8-8-29,0 4-9,8 4-5,-6-2-3,6 2-2,-5 5-3,5 7 0,0 0-1,0 6-1,5 5 0,8 9-1,1 3 1,3 9-2,4 5 2,2 4-1,3-2-1,1 3 1,-5-2-1,3-1 0,-8-8 1,1-4-1,-4-8 0,-3-6 0,-3-5 0,-2-11 0,-6-9 0,11 0 0,-8-7 0,2-10 0,0-9 1,-1-2-1,-2-9 0,3-3 0,-1-8 0,0-2 1,-3-7-1,2 1 0,-1 0 0,4 3 0,-3 5 0,2 3 0,3 10 0,-2 8-1,2 10-1,0 0-7,5 14-9,-7 2-6,3 5-15,-4 4-33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55.87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69 160,'-12'4'27,"12"-4"-7,0 0-15,3-9-2,14-2 0,12 0-2,2-4 0,5 6-1,7 1-3,-7-1-13,1 7-6,-6 2-11,-4 0-30,-10 0-20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57.74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81-2 53,'0'0'61,"0"0"-22,-4 0-22,4 0-6,-11 8-4,7 1 0,3 11-3,-1 0 0,2 10-1,0 3-2,0 9 1,2 4 0,-1 6-2,-1 7 1,-1 4-1,-5 0 0,-2 0 1,-2-4-1,2-6 0,-1-5 0,1-11-1,2-9-3,1-15-5,5-5-12,0-8-9,0-11-24,5-5-25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58.09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47 79,'0'-12'55,"0"3"-21,5-2-22,4 6-3,2-4-1,6 9-3,1 0-1,4 3-1,0 4 0,0 7-2,-1-1 1,-1 6 0,-9 0-1,2 2 0,-10-1 0,-3-2 1,-5 0-1,-6-1-1,-5-2 1,-3 0-1,-1-5 0,-4-2-2,7 1-3,-4-9-7,6 0-9,7-2-8,8 2-26,-3-17-25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58.42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15 118,'15'-6'40,"-8"1"-14,-7 1-20,0 4 0,0 0-2,-7 0 1,-8 2-1,0 8-2,-4 5 0,-5 0 0,-3 5-1,0 5 0,4-2 0,1 2 0,3 0 0,8 0-1,4-1 2,7-7-2,10-2 0,6-6 0,4-2 0,7-7-2,1 0 1,-2-8-2,5 2-3,-14-7-7,7 1-9,-11 3-12,-5-2-26,-8 3-18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58.70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61 129,'-11'-1'38,"11"1"-14,0 0-14,0 0-5,9-4-1,12 3-2,1-3-2,9 0-2,-1-4-10,8 2-9,2-5-10,1 0-25,1-1-21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7:58.96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238 109 121,'6'-17'40,"1"1"-15,-3-1-15,-4-2-3,0 6-2,-3 1 0,-3 2-2,-4 5 0,-2 5-2,-6 4 2,0 11-2,-8 4 0,4 9 0,-6 5 0,1 7-1,2 3 1,-2 5-1,10-8 0,6 2 1,6-4-1,5-8 1,12-7-1,9-8 1,6-3-1,7-6 0,9-5-1,0-1-2,7 0-6,-4-6-9,0 0-6,-2-2-15,-6 1-33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01.18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29-6 65,'-11'-3'61,"11"3"-23,-6 8-24,-2 4-4,6 6-2,1 7-3,1 5-1,1 2-1,3 2-1,8-1-1,1-2 0,3-7 1,1-7-1,0-8 0,4-8 0,1-4 0,-3-15-1,1-1 1,-1-4-1,-1-3 0,-3-4 0,-2 3 0,-4-1 0,-5 4 0,-4 3 0,0 6 0,-2 7 1,2 8-1,-13 0 2,9 9-1,-1 15 0,5 3-1,5 8 1,1 4 0,5 6 1,-3-4-2,3 1 2,-5-3-2,-4-3 2,-2-5-1,-3-4-1,-12-2 1,-2-7-1,-3-2 1,-7-6-2,8-2 0,-3-6-3,8-1-8,1-6-8,8-5-6,5-3-16,5-4-34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01.48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0 160,'0'0'27,"0"16"-7,0 4-15,-3 4-1,1 8 0,-3 5 0,5 6-2,0-2-1,0 6 0,0-2 0,0 0-1,0-5-1,0 4 0,2-3-1,-1-10-4,4-2-10,-2-16-6,5-5-10,-8-8-27,6-10-23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43.1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2 104,'0'0'47,"0"0"-20,0 0-17,17 0-1,-8 0-4,11 0-2,-3 0-2,-2 0-2,7 0-1,-8 0-9,-2 0-10,5 0-12,-7 0-22,5-2-20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01.76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21 102,'12'-12'49,"3"5"-19,4 7-16,-4 1-4,6 13-3,-5 3-2,3 6-2,-4 0 1,0 4-2,-6-2 0,-4-2-1,-5-5 0,-5-2 0,-9-4 0,-4-2-2,0-4-1,-8-6-5,7 3-12,0-5-4,5-4-9,3-3-35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04.07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16 60,'6'-9'38,"-6"9"-10,0 0-8,0 0-7,0 0-4,2-7-2,-2 7-1,0 0-3,0 0 1,0 0 0,-4 0-2,4 0 1,-11 5-1,2 2 0,-2 2 0,-3 2-1,-2 0 1,-1 5-2,-2 0 1,-2 1 0,-1-1 1,5-1-1,-1-2-1,3 1 1,5-5 0,1 0 1,2-2-2,7-7 1,-4 11-1,4-11 1,0 11-1,0-11 0,12 13 1,-1-8-1,4 1 0,0 2 1,4 1-1,2-1 1,-1 1-1,7-2 0,0 3 0,-3-3 0,1-1-2,0 2-4,-8-5-10,5 2-8,-9-5-11,-3 2-33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04.36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0 166,'4'9'24,"5"-9"-8,4 8-11,1-4 0,8 4-3,-3 1 0,3-3 0,0 1-2,0-1 0,-1 3-2,-4-6-2,5-1-12,-6 0-6,-5-2-11,3 0-29,-3-4-18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05.26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49 50,'10'-12'62,"-7"-1"-21,0 1-21,-3 12-7,3-13-4,-3 13-2,0 0-2,-2 12-1,-5 4 0,0 6-2,-1 5-1,-3 9 0,0-1 0,-1 7-1,-4 2 2,1-1-2,-1-3 0,2-1 0,0-8 0,-1-3 0,9-8 0,0-7-3,6-3-4,0-10-10,4-9-6,4-4-14,7-7-29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05.67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207 0 131,'0'0'38,"0"0"-15,13 18-10,-9-1-8,9 13 0,-2-1-2,2 7-1,1-1 1,3 1-2,-1-1 0,1-2 0,-1-2-1,0-2 1,-3-2-1,-1-5 0,-6-1 0,2-2 0,-3-4 0,-3-1 0,-2-6 0,0-8 0,-5 11 0,-5-6 0,-1-3 0,-6 1 0,-5-3 0,-3 0 1,-7 2-1,-1-1 0,-8 1 0,2-1 0,-2 3 0,4-3 0,6 4-1,1-4 0,11 3-2,3-4-6,16 0-9,0 0-7,11-8-14,8 2-33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06.22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64 142,'0'0'33,"0"0"-12,1-7-13,-1 7-1,5-15-2,0 8-1,-5-2-1,0 1-1,-5 0 0,5 8-1,-16-10 0,5 10 0,-4 0-1,-3 2 1,-2 5 0,-2 6-1,1 1 1,-1 7-1,0 1 1,3 2-1,3 3 0,8 0 0,0 0 0,8-3 1,2-1-1,9-6 0,2 1 0,7-8 1,4-3-1,1-4 0,2-3 0,1 0 0,2-5-1,-1-6-1,1 9-3,-5-6-5,3 13-9,-2 7-6,-1 12-17,-3 11-33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11.01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6-4 90,'0'0'41,"-3"-8"-15,3 8-9,0 0-6,-2 12-3,1-6-2,1 9-2,1 2 0,4 9-1,1 3-2,6 9 1,-1 5 0,4 3-2,1 4 1,0 5-1,1 0 1,-1-4-1,0-4 0,-5-6 0,0-4 0,0-10 0,-6-4 0,1-8 0,-6-15 0,11 6 0,-8-11 1,2-6-1,-2-7 0,0-4 1,2-8 0,0-3-1,1-5 2,-4-6-1,7-2-1,-3-4 1,-1-2-1,4 3 1,-1 2-1,2 6 0,-1 7 0,-1 6 0,5 6-2,-4 4-3,5 10-11,-3 3-7,1 5-11,-6 0-28,3 7-21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11.31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33 153,'-5'-2'30,"5"2"-8,0 0-16,0-6-2,5-2-2,12 5 0,1-2-1,7 0-3,5 5-4,-2-4-13,5 4-5,-1 0-17,1 3-34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11.59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0 150,'0'0'31,"-6"12"-9,1 3-16,0-2-2,2 7 0,-3 2-2,4 6 1,-1 0-2,3-2 0,0 1-1,0-2 1,3-4-2,0-3 0,5-5-3,-8-13-9,13 5-8,-5-7-11,3-11-25,-2-10-29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11.87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16 157,'-13'0'29,"2"3"-8,2 7-12,3-4-10,6-6-12,0 0-8,8-6-10,1-7-29,4-3-25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49.6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158-1 140,'0'0'36,"0"-11"-13,0 11-12,0 0-3,-1 2 0,-5 5-4,-4 2 1,0 8-2,-1 1-1,-4 5 1,1 8-1,-3 4-1,1 10 0,0 3 0,1 5 0,3 3 0,3 1 0,3 1-1,6-4 1,0-2 0,0-8 1,9-5-2,-3-5 0,5-4 0,-5-2 0,6-5 0,-5-3 0,4-3 0,-2-4 0,-1 0 0,4-10-2,0 0-3,-1-7-6,9-6-11,-3-6-2,4-6-9,0-8-33,2-4-26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43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0 118,'0'0'41,"0"0"-16,13 8-15,-13 5-2,0 12-2,0-4-3,0 7-1,-3-1 0,3 1-1,-2 0-2,-6-13-4,8-1-13,0-14-5,0 0-15,15 0-31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13.68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0 118,'0'0'42,"0"0"-23,0 0-6,6 5-3,-6-5-4,16 18 0,-7-2-3,7 4 2,-5-1-3,10 7 0,-4 1 0,2 4-1,0-2 0,-2 2 1,1-4-1,-3 2-1,1-3 0,0-2 0,-5-8 0,0 1 0,-5-7-1,-1-3-1,4-1-3,-9-6-12,4-4-5,-4-4-9,0-3-26,0-8-28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13.96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14 142,'-3'-10'35,"3"10"-12,-11-6-12,11 6-5,-8 0 0,0 8-3,2 1 0,-4 9 0,-1 4-1,0 6 0,-5 6-2,-1 3 2,-2 5-2,-5 1 1,4 1-2,-1-5 0,4-3-1,-2-8-3,10 2-6,-4-13-9,10-2-6,3-15-16,0 0-39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14.33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1-1 166,'0'8'26,"0"0"-6,0 1-15,0 6-2,1-5 2,3 6-3,-1-1 0,0 1-1,5 0 1,-2-3-1,-1 0 0,3-3-1,-4-2 0,-4-8-2,13 8-1,-13-8-2,14-2-13,-7-5-4,4-3-10,-5-6-28,5-2-22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14.62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6 155,'-9'-5'28,"9"5"-8,-10 0-16,10 0-1,2 9-2,-2-9-4,16 11-11,-8-8-7,4 1-12,2-4-26,2 0-17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15.02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0 152,'0'0'30,"0"0"-8,6 5-13,-6-5-4,8 5 0,-1 0-2,5 1-1,1 0 0,3 3 0,-1-3-1,4 2 0,0-1 0,0-1-1,-1-2 1,2-3-1,-7 1 1,2 0-1,-4 1 1,-1-1-1,-10-2 0,5 12 1,-5-4-1,-3 2 0,-7 2 1,-3 2-1,4-1 0,-7 2 0,-1 1 0,-5 0 0,1 2 0,1-2 0,-4 0-1,7-4 0,1 4-1,7-7-3,7 1-7,2-10-4,2 8-8,7-8-13,12 0-29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15.36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 0 153,'0'14'31,"0"-14"-9,-8 18-10,-5-7-5,0 6-2,-4-2-1,1 4-1,-2 0-2,2 1 0,-1-3-1,3 0 1,-1 0-1,2-2-2,7-2-1,-4-6-5,7 2-11,3-9-3,-4 7-8,4-7-30,8-6-26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8:15.97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34 212 137,'0'0'36,"11"3"-13,-11-3-11,0 0-3,0 11-3,-2-1-2,-1-3-1,1 7 0,-2-4-1,4-2-1,0 4 0,6-3-1,0 0 1,4 3-1,4-5 0,-3-1 0,6-1 0,-1-4 0,5-1 1,1 0-1,-2-4 0,4-4 0,-2-7 0,3 0 0,-3-4 0,0 2 0,0-5 0,-4-3 0,-4 1 1,-8-2-2,-6 2 2,-1-2-1,-14 3 0,-4-1 0,-6 4-1,-5 2 1,0 4 0,-8 5 1,7 7-1,-2 2 0,1 6 0,5 5 1,4 3 0,4 3-2,5 0 0,4-2-4,10 6-8,-5-7-7,5-1-5,8-4-15,-1 1-37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9:00.73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5105 20 15,'-11'0'15,"-2"1"3,-1 1 1,0 1-5,-4 1-1,2-1-3,-2 3 0,-3-2-3,-1 1-2,0 0 0,0 1-1,-3-1-1,2 2 0,-3-3 0,4 1-1,-5 0 1,5-2-2,-4 3 0,4 0 0,-4-3 2,2 2-2,-1-2 0,1 1-1,-1 2 0,-2 0 0,3-2 0,-1-2 0,-2 4 0,0-2 0,-3 1 0,5 0 0,-3 0 1,-1-2-1,1 1 1,0 1 0,-1 0 0,1-1 0,-2-2 0,6 4 0,-3-5 0,-1 2 0,3-2 0,-4 0-1,4-1 0,-5 1 0,2-1 0,-2 2 0,0-1 0,3-1 0,-1 1 0,-1-1 0,-1 1 0,5-1 0,-2 2 0,-1-1 0,3 1 0,-2 2 0,-2 0 0,6 0 0,-6 0 0,-1 0 0,7 0 0,-6-2 1,1 1-1,1-2 0,0 1 1,-1 0-1,1-2 0,0 1 0,-3-1 1,2 2 0,3 0-1,-2 0 1,-1 1 0,4-2-1,-3 1 1,0-1 0,0 0-1,1-1 1,-1 0 0,-2 0 0,1 0-1,-2 0 1,-1 0 0,4 0 0,-2 1-1,-1 1 0,0-2 1,5 1 0,-3-1 0,1 0-1,-1 0 0,4 0 1,-4-3 0,2 3-1,-1-1 0,-1-1 1,3-1-1,-2 0 0,-1-1 1,1 2-1,-3-3 0,0 1 0,2 0 0,-4 1 0,4-2 0,-1 0 0,-1 0 0,2 3 0,-2-1 0,1 1 0,1-1 0,-2 1 0,-3 0 0,1 1 0,1 1 0,-2-2 0,-2-1 0,2 0 0,-3 1 0,3 0 0,-1 1 0,0-1 0,2 2 0,2-2 0,-1 1 0,-1 0 1,4 1-2,-4 0 1,2 0 0,-1 0 1,1 0-1,-2 0 0,1 2 0,-2 1 0,4-1 1,-2 1-1,1 0 0,-2 2 0,1-3 0,1 3 0,-4 2 0,3-2 1,-1 0-1,-1 2 1,2-2-1,-1 2 1,-1-1-1,0 4 1,0-5-1,1 3 1,-2 2-1,0 0 1,1 0-1,-1 0 0,4-1 0,1 2 0,-1-1 0,2 0 1,-1 1-1,4-2 0,-2 0 0,2 0 0,-3 0 0,1 1 0,2-2 0,-2 2 0,3 1-1,-3-3 2,2 3-1,3 1-1,2-4 1,-2 0 0,3 0 0,0 1 0,3 0 0,-1 0 0,1 1 0,0-3 0,5 3 0,-3 2 0,3-5 0,-3 4 0,3 0 0,-4-4 0,4 5 0,-1 2 0,-2-3 1,2 4-1,-2-2 0,5 2 0,-4 2 0,1 1 0,2-3 0,1 2 0,1 1 0,0-2 0,5 2-1,0 0 1,1 0 0,2-3 1,0 3-1,3-3 0,2 2 0,3-4 0,-2 2 0,4-4 0,-1 4 0,4-5 0,1 1 0,0 2-1,2-5 1,0 2 0,2 2 0,0-2 0,-1 0 0,4 0 0,-2-2 0,0 0 0,-2 2 0,0-3 0,1-2 0,-1 2 0,0-2-1,1 1 2,-3-1-1,4-1 0,-1 1-1,1-1 1,0 1 0,-1-1 0,0 2 0,1-1 0,-2-2 0,2 1 1,-2-1-1,1 1 0,2 0 0,-2 2 0,-1-3 0,-1-1 0,1 1 0,-1 1 0,0-3 0,-1 2 0,3-3 0,-1 0 0,2 0 0,1 1 0,4-1 0,0 0 0,4 0 0,1 0 0,1 0 0,-4 0 0,3 1 0,-1 1 0,-3 0 1,2-2-1,-2 0 0,-1 0 0,4 0 0,-2-1 0,1-3 0,1 2 0,0-2 0,1 1 0,2 0 0,-1 1 0,2 2 0,-1-3 0,2 3 0,1-5 1,-1 4-2,-2-3 1,4 2 0,0-3 0,-1 2 0,-1-1 0,1 0 0,-3 3 0,1-2 1,1 2-1,-2-1 0,-1-1 0,5 2 0,-2 1 1,0-3-1,0 1 0,0-1 0,1 2 0,-1-1 0,-2 0 1,-1 1-1,-1-1 0,2 0 1,-1 2 0,0 0-1,2 0 1,1 0-1,0 0 1,0 0-1,3 0 1,1 0-1,-1-1 0,0-1 0,-3 1 1,3 0-1,1-3 0,-4 3 0,2 0 1,-2-2-1,1 2 0,1-2 0,3 1 1,-2-1-1,2 0 0,2-2 0,-3 4 0,1-2 0,2 0 1,-6 0-1,1 2 0,-2 1 0,-1 0 1,-1-1-1,2 1 0,-1 0 1,-1 0-1,3 0 0,-3 0 1,2 0-1,0 0 0,2 0 0,-2-2 0,-1 2 0,-1 0 0,-1 0 0,2 0 0,-4 0 0,-1 0 0,3 0 0,-2 2 0,4-1 0,-1 0 1,3-1-1,0 1 0,1 3 0,1-3 0,4 2 0,-4-2 0,0-1 0,5 3 0,-3-2 0,-3 1 0,4-1 1,-3 2-2,2 0 1,2 0 0,-1-1 0,4 1 0,-1-2 0,3 3 1,-1-4-1,1 0 0,0 0 0,-1 0-1,0 0 1,0 0 1,-1 0-2,1 0 1,-2 0 0,-1 0 0,0-3 0,0 2 0,0-3 0,-3 3 0,0-3 0,0 2 0,-3-2 1,1 2-2,0 0 1,-3-1 0,5 2 0,-1-3 0,0-1 0,-4 4 0,4-4 1,-3 2-1,1-2 0,-3 2 0,1 1 1,-3-2-1,1 0 0,-2-1 0,2-1 0,-2 2 0,2-3 0,-1 2 0,2-3 0,-1 0 0,1 0 0,-2-1 1,-2 1-1,1-1-1,-1-1 2,-4-1-1,1 0 0,-1-1 0,-4 1 0,-1-1 0,0-3 0,-2 2 0,1-3 0,-3 2 0,0-3 0,-1 0 0,-5-3 1,2 2-2,-3-2 2,-3 1-1,1-1 0,-4-1-1,2 2 2,-4 1-2,0 0 2,-3 0-1,0 2-1,-5-1 1,2 2 0,-5-1 1,0 1-1,-2 0 0,-1 2 0,1 0 0,-1 1 0,0 1 0,-2-1 0,-1 3 0,-2 1 0,-1-4 1,-1 1-1,0 1 0,-1-2 0,0 1 0,0-1 0,0-2 0,-1 1 0,-1 0-1,0-1 1,2 0 0,-5 1 0,2-1 0,-2 0 0,-1 2 0,1 0 0,2 2 0,1 0 0,-3 1 0,2 2 0,1-1-1,2 3 1,-1-1 0,-1 1 0,0 0 1,-1-4-1,1 3-1,1-3 1,1 1 0,0-3 0,0 1 0,3 0 0,0-2 0,3 0 0,0 3 0,0-3 0,2 3 0,2 4 0,-1-4 0,-1 5-1,-2-2 1,2 4 0,-2 0 1,0 1-1,-1 0 0,0 1 0,-1 0 1,-1 0-1,-3 2-1,2 3-1,-6-5-9,4 2-7,0-2-10,-3-7-25,6-5-26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19T17:19:13.257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515 1341 3,'11'-5'10,"-11"5"-5,14-5 2,-6 2-2,5 2 0,-1-1 3,4 2-1,1 0-2,2 0 5,3 0-3,2 0 0,1 2 2,2-2-3,1 3-2,1-2 0,-1 0-2,1-1 4,1 0-4,0 0 4,0-1-1,-2 0 0,3-2-1,-1 1 1,0 0 0,4 0 1,-3 1-3,2-3-1,-1 4 1,-2 0-1,0 0 0,-4 2 1,1 1-1,-1 1 1,-1-3-2,0 1 1,-3 0 0,-1 0 0,4-2-1,-5 0 0,6 0 0,-6 0-1,2 0 1,3 0-1,-3 0 1,4 0-1,-3 0 1,3 0-1,-3 0 1,1-1 0,0 0 0,1-1-1,-3 1 0,3 1 1,-1-2-1,1 2 0,-1-2 0,1 2 1,-1-1-1,1 0 0,2 0 0,-2-1 1,2 0 0,-1 2-1,3-1 0,2 0 0,-1 0 0,2 0 0,-2 1 0,1 0 0,-4-2 0,2 2 1,-1 0-1,0 0 0,-2 0 1,0 0-1,1 3 0,-1-2 0,2 3 0,-3-1 1,2-1-1,1 0 0,1 1 1,2-1-1,-4-2 0,5 0 0,-2 0 0,1 0 0,-1 0 0,0 0 0,-2 0 0,-1 0 0,0 0 0,-3 0 1,4 0-1,-4 0 0,3 0 0,-2 0 0,-1 0 0,2 0 0,-2 0 0,3 1 0,0-1 0,-2 0 0,0 0 0,0 0 0,1 0 0,-3 0 0,4 0 0,-5-1 0,3 1 0,-1 0 1,1 0-1,-3-2 0,4 1 0,-3 1 0,2 0 0,-1-2 0,1 0 0,-1 0 0,4 1 0,2-4 0,-3 2 0,2 0 0,-3 1 0,3 0 1,-4 0-1,0 2 0,-1-3-1,1 3 1,-1-1 1,-1 0-2,0-2 2,-5 3-1,8-2 0,-6-1 0,-1 2 1,3 0-1,-1 1 0,-2 0 0,0 0 0,6 0 0,-3 0 0,2 0 1,-2 0-1,4 0 0,-2 0 0,3 0 0,-3 0 0,4-2 0,-1 1 1,0-1-1,-1 1 0,3-1 0,1 0 0,0 0 1,0 1-1,4-2 0,1 1 0,1 0 0,2 1 1,2-1-1,-4 2 0,2-2 1,1 0 0,-1 1-1,-2-1 0,1 0 1,0 1-1,0 0 0,-1 1 0,2-1 1,-3 0 0,1 1-1,3-2 1,-2 1-1,-1-1 0,0 2 1,0-3-1,1 1 0,-3-2 0,-1 1 0,1 1-1,-4-1 1,1-2 0,-3 0 0,4 0 0,-2-1 0,0 2 0,0-2 0,1-1 1,-1 2-2,2-4 1,-4 3 0,4-4 0,-4 2 0,-1-1 0,0-3 0,1-1 0,-1 2 1,-2-2-2,1 3 1,-3-1 0,4-2 0,-2 1 0,-3-1 0,2 1 0,0-1 0,-4 3 0,4-3 1,-5-1-1,0 3 0,-2-2 0,-1-1 0,0 0 0,-5 1 0,1-2 0,-4-1 0,0 0 0,-3-1 0,-2 1 0,-1 0 0,-1 0 0,-1 1 0,0-1 0,-3 3 1,-2-2-1,0 4 0,-4-3 0,3 1 1,-4 1-2,-1-3 2,0 0-1,-1-1 0,-1 1 0,-1-4 0,0 3 0,1-4 1,-6 4-1,6 2 0,-2-4 0,-1 5 0,0-2-1,-1 2 2,-1 2-2,3 3 1,-6-2 0,4 2 0,-2-2 0,-3 3 0,1 1 1,2-2-1,-1 2 0,-2-1 0,1 1 0,-1 0 0,0 0 0,0-4 0,1 2 0,-1 1 0,-3-4-1,1 4 0,-2-2 1,-1 2 0,3-1-1,-3 3 1,2 2 0,2-2-1,-3 4 1,3 1 0,-1-1 0,2 1 0,1 0 0,-1 0 0,0 0 0,2 0 1,-2 1-1,1 0 0,-1 1 0,0-1 0,1 0 0,1 0 0,-4 2 0,2-1 0,0-1 0,0 1 0,-2 1 1,-2 3-1,5-2 0,-1-2 1,-3 2-1,1 0 1,-1-2-1,1-1 0,-1 0 0,3-1 0,-3 2 0,3-1 0,-2-1 0,3 0 0,-1 0 0,0 0 0,2 0 0,-1-1 0,-2-3 0,4 2 0,0-1 0,-2 2 0,1-1 0,-2 0 0,3 2 0,0-1 0,-2 1 0,2 0 0,0 0 0,0 0-1,2 0 1,-2 1 0,-1-1 0,1 0 0,-2 0 0,1 0 0,-4 0-1,4 0 2,-6 0-1,4 0 0,-1 0 0,-4 0 0,0 0 1,5-1-2,-5 0 1,7 1 0,-4-1 0,0 1 0,2-2 0,-1 1-1,4 0 1,-2 0 0,-4-3 0,6 1 0,-2 0 0,1-2-1,-5 0 1,3 2 0,-4-4 0,1 0 0,-2 2 0,-3-1 0,0 1 0,-3-1 0,2-2 0,-1 2 0,1 1 0,-2-2 0,1-1 0,5-1 0,-3 4 0,0 0 0,2 1 0,-2 0 0,2 0 0,-4 3-1,0 1 1,1 0 0,-1 0 1,1 0-1,1 0 0,-2 1 0,4-1 0,1 0 0,0 1 0,0-1 0,5 0 0,-4 0 0,3-1 0,0-4 0,1 1 0,0 0 0,-2-1 0,-1 0 0,-2-3 0,-3 1 0,2 0 0,-2 3 0,-2-2 0,-1-1 0,-2-1 0,5 2-1,-4 0 1,5 2 0,-2-4 0,1 3 0,1-1 0,1 2 0,1 1 0,0-1 0,0-1 0,1 2 0,-1 0 0,0 0 0,0 2 0,-3 0 0,0-1 0,0 0 0,-1 0 0,-2-1 0,4 2 0,-1-1 0,-1 2 0,-1 0 0,1 0 0,-1 0 0,1 0 0,-3 1 0,1 0 0,0 0 0,-3-1 0,1 0 0,1-1 0,0-1 0,1 0 0,0-1 0,2-1 0,-1 1 0,1 2 0,5 1 0,-4 0 0,2-2 0,-2 0 0,6-1 0,-3 1 0,-1-1 1,1 1-1,-1-2 0,0-2 0,-1 3 0,-1 1 0,2-1 0,-2 2 0,1 0 0,1 0 0,1-2 0,0 3 0,1-2 0,2 2 0,-1 0 0,-1 0 0,0 0 0,-1 0 0,0 0 0,-1 0 0,-2 0 0,0 0 0,1 2 0,-2-1 0,1 0 0,-2 1 0,2-1 0,2 3 0,3 1 0,-2 1 0,2-1 0,1 0 0,2 3 0,-2 0 0,4 3 0,-1-4 0,-1 3 0,2 1 0,-1 0 0,1 2 0,1-1 0,1 1 0,1-1 0,0 3 0,-1 0 0,3-3 0,2 3 0,-1-3 0,3 0 0,-2 3 0,2-1 0,2 1 0,-1 0 0,1 1 0,1 2 1,0-2-1,0 2 0,5-1 0,0 1 0,-4 2 1,4-1-1,2 0 0,-1 1 0,0 3 1,1 1-2,1 0 2,0-2-2,0 1 1,0-2 0,3 2 0,0 0 1,3-4-2,1 0 2,-1 1-1,4 0 0,-4 0 0,3 0 0,-1 0 0,2 0 0,-2-2 0,1 2 0,0-1 0,4-2 1,0 0-2,-1-1 1,3 0 0,-4-2 0,1 0 0,-1 0 0,-3 1 0,3-1 0,-1 3 0,-4-2 0,5 0 0,-3 2 0,3-2 0,-3 2 0,3-3 0,0 1 0,-3-3 0,3 0 0,-3 1 0,1-4 0,-1-1 0,2 0 0,-1 2 0,0-4 0,2 2 0,-1-2 0,3 2 0,-1-4 0,2 2 0,2 0 0,-2 0 0,1 0 0,0 0 0,-2-1 0,0 4 0,-1-2 0,-1 0 0,0 1 0,0-1 0,0 1 0,-1-1 0,2 0 1,3-1-1,0 2 0,4-1 0,3 0-2,2-3-3,6 4-10,-3-6-9,0-2-17,-1-2-33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1:04.23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121-2 28,'0'0'41,"0"-9"-6,0 9-7,0 0-11,0 0-5,0 0-4,-2 5-2,2-5 0,-4 16-2,0-2-1,1 2-1,-1 4 0,-2 7 0,0 1-1,-3 10 0,0 3 0,-1 6-1,2-4 1,-3 3 0,5 3-1,-3-5 0,5-3 0,-2-5-1,5-4 1,-7-8-1,4-5 1,2-2-1,0-4 1,2-13 0,-3 8-2,3-8 1,0 0-5,0-9-12,0-3-13,0-2-19,0 0-18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44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49 45,'0'0'53,"0"0"-22,0 0-9,0 0-9,0 0-4,0 0-4,-10 2 1,10-2-2,-5 20-1,-2-1 0,5-1-1,-3 0 1,-5 5-2,5-3 1,3 3-1,-6-7-1,8 0 1,-7-4 0,7-12-1,-2 11 1,2-11-1,0 0 1,0 0-1,0 0 1,0-5-1,2-5 1,-2-3 0,7-2-1,-4-2 1,2-5-1,0 2 0,-3-7 0,0 9 1,8 1-1,-5-2 0,-2 10 0,-3 9 0,7-16 0,-7 16 0,0 0 0,0 0 0,12 12 1,-8-3-1,-2 4 0,3 4 1,-2-5 0,6 1-1,-9-13 1,8 19 0,-8-19-1,7 7 1,-7-7-1,17 0 1,-17 0-1,17-5 0,-17 5 0,17-18 0,-7 8 0,0-4 0,2-3 0,-1 0 0,4 2 1,-6-1-1,-1 2 0,6 2 0,-14 12 0,10-3 0,-10 3 0,7 11 2,-7 6-2,0 4 0,-7 1 1,5 7-1,-1-9 1,1 7-1,2-9 1,0 6-1,0-9 0,0-4 0,0 2-1,0-13 0,2 21-4,-2-21-6,0 13-8,0-13-9,0 19-20,0-19-31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1:04.84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42 45,'0'0'57,"0"0"-14,0-9-26,0 9-6,0 0-2,2-12-3,-2 12-3,8-9 0,3 5-1,-11 4 1,17-8-2,-7 7 0,5 1 0,-2 0 0,-2 0-1,6 3 1,-1 3 0,-1 1-1,-4-1 1,6 3 0,-2 0-1,-5 4 0,1-5 1,-3 3 1,-1 4-1,-5-4 0,-2 3 0,-2 1 1,-5-4-1,-3 2 0,-3 1 0,2-3 0,-6 0 0,-1 1-1,1-8 2,-2 1-2,1-2 1,-3-3-1,2 0 0,0 0 1,0 0-2,4 0-2,-6-4-7,13 4-10,-3 0-6,11 0-19,-10 0-34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1:16.29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0 35,'0'0'37,"0"0"-3,0 0-8,0 0-9,0 0-5,0 0-3,-2-10-2,2 10-2,0 0-1,0 0-1,0 0 0,0 13 0,0-4-1,0 6 0,0 4-1,2 7 1,0-1-2,0 5 1,4-1 0,1 2 0,1-2-1,-3-5 0,7-4 0,-5-2 0,7-5 0,-5-5 0,1-4 0,-3-4 0,4-3 0,-3-1 0,3-11 0,-3 0 0,3 1 0,-3-8 1,5 0-1,-5-1 0,3-4 0,-3 2 0,-1 4 0,1-3 0,-4 8 0,-1 0 0,1 4 0,-4 12 0,0 0 1,0 0-1,-4 9 1,1 7-1,1-1 1,0 8 0,0 0-1,2 6 1,0 2-1,4 3 1,-2 1 0,7 2-1,-7 2 1,4 1 0,-4-2-1,-2 2 0,0-3 1,0-2-1,-4 2 0,-2-3 1,-5-5-1,-1 0 1,-3-2-1,-2-6 1,-4 1-1,1-9 1,-9-3-1,8-1 2,-1-4-2,3-5 0,2 0 0,1-5-4,16 5-3,-11-16-12,11 5-5,2 0-18,4-7-34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4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24-9 50,'-1'-9'42,"1"9"-10,0 0-8,0 0-11,0 0-4,0 0-2,0 0-2,0 0-1,-5 10-2,5 1 0,-2 2 0,2 7 0,-3 4 0,2 4-1,-3 3 1,1 3-2,2-1 1,-1 1-1,1-2 1,-1-6 0,2-2-1,0-3 0,0-9 1,0-1-1,0-11 0,0 0 0,0 0 1,6 0-1,-3-11 0,1-1 0,0-6-1,3-4 1,-1-1 0,3-3 0,2-2 0,0-1 0,4 2 0,-1 0 1,2 4 0,4 4-1,-4 1 1,4 8 0,-4 1-1,2 9 1,-6 2 0,4 8 0,-2 1-1,-1 6 1,-2-1 0,-2 7-1,1-1 1,-7 0-1,2 0 1,-2 2-1,-3-3 1,0-1-1,0-4 0,-3-4 1,1 1-1,2-13 0,0 0 0,0 0 0,2-10 1,4-4-2,-1-6 2,3-4-2,1-4 2,2 1-1,2-1 0,-1 0 0,2 2 0,1 4 0,-3 3 1,2 6-1,-4 6 0,1 3 1,0 4 0,-5 7 1,2 3-2,-1 7 1,-3 1 0,3 3 0,-4 3 0,0-1-1,0 0 1,-1 1-1,1-3 1,-3-1-1,0-6 0,0 2 0,0-6 0,0-2 0,0-8-1,0 0-2,6 11-7,-6-11-8,10-6-6,-10 6-14,9-13-31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4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0 144,'0'0'31,"5"9"-9,-5-2-16,3 8-1,-3-5 0,2 6-2,1-5-1,0 0-1,0 0-1,-3-11-1,5 7-2,-5-7-4,6-6-11,-4-3-6,1-5-14,-1-2-30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4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1 146,'-6'-3'30,"6"3"-9,-16 0-15,16 0-2,-6 8-3,6-8-8,0 13-12,9-8-6,0 0-20,4-1-24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4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0 137,'3'12'34,"-2"3"-11,1-4-12,6 10-5,-7-1 0,4 4-3,-2-4 0,4 1-1,-4 1-1,-2-6 0,3-1-1,-3-6 1,-1-9-1,5 6 0,-5-6 0,9-10 0,-2-5 0,4-1 0,0-6-1,3-1 1,3 0 0,1-2 0,-1 3-1,2 4 1,-3 3 0,-1 6 0,0 6 1,-4 3-1,-5 3 1,-1 9-1,-2 2 1,2 4 0,-4 3-1,4 1 1,-4 0 0,3-1-1,2 1 0,-3-5-1,0 2-1,0-7-3,7 5-11,-7-4-6,3-1-7,-6-6-28,0-6-28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4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33 98,'-5'-13'47,"4"4"-24,1 9-10,-2-11-3,2 11-2,0 0-3,8 0-2,-8 0 1,16 13-2,-7-3 1,4 7-1,-2-2-1,5 6 2,0-1-2,2-1 0,3 2 0,-2-4 0,0 1-1,1-3 1,-2-4-1,1-2 0,-5-3-1,-3-2-1,1 4-8,-12-8-10,13 0-4,-13 0-15,2-8-32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4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1 128,'0'-8'37,"0"8"-13,0 0-16,0 0-2,-6 11 0,1 4-2,-1 3 0,-7 5-2,-1 5-1,-4 4 2,-2-1-2,-4-1 0,4 0 0,1-4-1,1-2-1,4-6 0,2 0-3,5-10-5,7-8-11,0 5-4,0-5-19,7-3-28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4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0 137,'0'15'34,"0"-3"-12,-5 2-15,2 4-2,-2-1-1,4 0-1,-2 0-1,0-3-1,-2 0-2,3-6-4,1-1-12,1-7-6,0 0-12,0 0-27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4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24 144,'0'0'31,"-10"13"-10,6 6-15,-1-5-1,5 5-1,0 1 0,5-4-2,6-1 0,1-1-1,4-6 1,3-4-1,2-4-1,1-5 1,3-8-1,-1-1 0,-1-6 0,-1 0 0,-3-2 0,-3 0 0,-3 1 0,-2 4 0,-8 5 0,-3 12 0,0 0 0,-3 0 0,-5 12 0,1 3 0,1 7 0,-2 3 0,4 2 0,-3 5 0,4 1 1,2 1-1,1 5 1,0 3-1,0-1 1,0 0 0,0-1 0,0-1 0,-5-9 0,-3 2 0,0-5 0,-6-4-1,-2-6 1,-4-1-1,-6-6 1,3 0-1,-4-1-1,-3-4-2,6-2-9,-3-3-8,8-4-4,4-9-16,7-3-35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45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6 45,'0'-11'57,"0"11"-11,0 0-28,0 0-6,0 0-2,17 6-4,-17-6-1,22 25-2,-12-9 0,7 7-1,-3-1 1,3 2-1,0 2-1,3-1 1,-8 3-2,8-5 1,-8 5 0,2-7-1,1-1 1,-5 0-1,-3-2 1,5-3-1,-4-3 1,-8-12-1,12 18 0,-12-18-1,0 0 0,0 0-5,0 0-12,0 0-5,0-10-14,0-8-28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4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516 87 18,'0'0'51,"0"0"-10,0 0-14,0 0-8,10 0-6,-10 0-4,0 0-1,6-12-2,-6 12-2,8-15-1,0 7 0,-4 1-2,1 0 0,-3-4 0,4 4-1,-4 2 1,-2 5 0,0-10-1,0 10 1,-16-5-1,5 5 1,-3 0 0,-2 0-1,-1 0 0,-1 1 1,-2 3-1,-1-2 1,-4 1 0,1 2-1,-4-3 1,0 3 0,-4 1-1,2 3 1,-3-3-1,1 0 1,4 1-1,-2 2 0,2-2 0,1-2 0,6 2 0,4-2 0,1 3 1,5-1-1,3-3 0,7 3 0,1-7 1,4 15-1,9-5 0,4 4 0,5-1 0,5-3 0,2 8 1,2-5-1,-4 3 0,5-4 0,-7-1 0,-5-1 0,-4 0 0,-5 1 2,-5-2-2,-6 0 0,0 2 1,-7 0-1,-6 3 0,-4 2 1,-7 1-1,2-1 0,-7 6 0,-1-4 0,5 4 0,-3 0 0,1-6 0,3 3 0,5-1 1,4-3-1,4-5 0,6 4 0,5-6 0,3 2 0,13-2 1,4-3-1,10-2 0,3 0 0,4-1 0,7-2 1,0 0-1,2-2 0,-2-3 0,-2-1 0,1-1 0,-5-2 0,-3 2 1,-4-1-1,-6-1 0,-6 4 0,-4-2 0,-6 4 0,-9 3 1,2-10-2,-2 10 0,-7-11-2,7 11-11,-14-7-5,8 0-7,-2-3-20,3 2-33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5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0 162,'0'0'26,"3"7"-11,-3-7-9,5 17 0,-5-8-3,0 6 1,4 0-2,-1 5 0,-1-2-1,4 4 0,-2 1 0,-1 0-1,0-1 1,-2 3-1,-1 1 0,2 1 1,-2-3 0,0 3-1,0-3 0,-2 3 0,1-2 0,-1-2-1,2-1 1,-1-6-1,1 1 0,0-8 0,0 0-2,0-9-5,0 0-9,0 0-6,0-5-12,0-4-28,-2-5-16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5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39 92,'3'-8'48,"6"-1"-18,1 2-18,5 4-4,-2-3-1,7 5-2,-1-3-1,4 4-1,0 3-1,-1 3 1,-1 0-1,1 3-1,-3 0 1,-7 4-1,-2 0 1,-5 2-1,-5-2 0,0 2 0,-10-4 0,-4 1-1,-3-2 0,-7-4 0,3 4-4,-4-7-11,5 0-5,-1-3-8,4 0-19,3-3-32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6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276 77 57,'0'0'39,"-6"-7"-6,6 7-11,0-9-8,0 9-4,0-11-2,0 11-2,0-12-1,0 12-1,-5-15-1,5 15 0,-13-11-1,5 6 0,-6 0-1,2 4 0,-6 1-1,1 2 1,-4 5-1,-2 1 0,-1 6 1,-1 2-1,1 3 0,1-3 0,5 2 1,2-3-1,9 1 0,5-3 0,4 0 1,12-4 0,5-1-1,6 0 0,6 3 1,4-3-1,3 1 1,-2 1-1,-4 0 0,-4 2 0,-9 1 1,-3 1-1,-14 2 1,-2-2-1,-5 0 1,-8 1-1,-6-3 2,-3-2-1,0 1-1,-3-2 0,1-5 0,4-1 0,-1-1 0,7-2-3,5 0-4,2-4-9,7 4-6,5-14-12,9 5-28,3 2-17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6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39 153,'0'11'29,"-2"-2"-9,-1 3-14,3-12-2,-11 11-1,11-11-2,0 0-2,0 0-5,0-4-9,7-5-7,2-10-12,0-3-28,6-6-14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6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33-2 155,'-12'-3'26,"6"8"-6,-4 5-15,8 12 0,1 0-2,1 9 0,0 5-1,1 6 1,1 1-2,4 4 0,2 5 0,-5-3 0,2 0 0,1 0-1,-1-10 1,0-5-1,3-6 0,-2-3-1,5-13 0,2-7-2,3-4-6,-5-5-8,6-8-6,-3-6-13,0-1-30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6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15 146,'-9'2'31,"9"-2"-9,0 0-14,7 8-4,12-8 0,10-2-1,2-3-2,4-1-1,6 4-4,-6-5-11,-1 6-5,-2-3-10,-5 4-26,-7 0-23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6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0 179,'-5'9'22,"5"-9"-5,-6 9-16,6-9-2,0 0-7,0 0-11,6 1-4,-6-1-17,6-4-28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6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0 55,'0'23'57,"0"5"-23,0 2-18,3 5-4,2-1-5,6 7-2,-3-3-2,6 1 0,1 0-2,1 1 0,0-4 0,0 1 0,-2-2-1,-3 0 1,0-3-1,0-3 0,-3-2 1,-2-5-1,1-5 0,-6-6 0,4-4 1,-5-7-1,0 0 0,9 0 1,-7-12-1,6-4 2,-5-6 0,2-5 0,4-7-1,-1-5 1,0-3 0,0-4 0,0 1-1,0-2 0,1 5 0,-3 2-1,4 2 0,-4 6 0,4 5 0,-4 2-2,5 8-5,-8 2-11,0 3-5,-3 12-15,10-5-30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6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51 149,'0'0'29,"0"0"-8,-3-6-15,3-1-3,10 1 1,-2-1-1,3 2-2,-2 2 1,5-1-2,-1 3 1,1 0-2,2 0 0,-4-2-5,9 2-11,-4 0-6,1-3-13,1 2-27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45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312 17 106,'8'-17'47,"-8"17"-19,0 0-15,0 0-5,0 0-2,-5 0-2,5 0-1,-17 11-1,7 4 0,-5 5-1,1 4 1,-3 6-1,-3 0 0,-4 8 0,7 2-1,-5-3 1,-2-2 0,2 1-1,0-3 1,2-6-1,-2-2 0,10-6 1,-3-5-1,6-2-1,9-12-1,-17 2-5,17-2-11,0 0-5,0 0-11,2-10-29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6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1 158,'-4'8'27,"3"1"-7,-4 3-15,5 5 0,0 5-2,0 4 1,0 5-2,0 3 0,0 3-1,0 2 0,-1 4-1,-1-2 0,-3 4 0,1-6-1,-3 1 1,3-4-1,-4 0 0,3-6 1,-1-7-1,1-5 1,5 1-2,-2-12-2,2 3-2,0-10-12,0 0-7,0-10-16,0 0-34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6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0 100 141,'5'-13'33,"1"-4"-11,-1 5-16,5 0-1,-1-1 0,4 2-1,-2-1-1,5 6-2,-1 3 2,3 3-2,-3 1 0,1 7-1,0 7 1,-2 1-1,0 5 1,-3 1-1,-4 1 1,1 0 0,-5 1-1,-2-6 1,-1 1 1,-4-1-1,-7-5 0,-2 0-1,-3-5 1,-3-2 0,-3-1-2,-1 0 0,0 1-3,-3-6-9,11 0-8,0 0-5,7-5-18,1-5-39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6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11 57,'0'0'41,"0"0"-10,-10-12-11,10 12-5,0 0-5,0 0-1,0 0-2,0 0-1,-6 7-2,6 5-1,-2 4 0,2 3-1,0 7-1,0 2 0,2-1-1,3 0 1,4 2-1,-1-9 1,5-2-1,-1-6 0,1-6 0,3-6 0,-2-6 1,2-3-1,-1-6 0,1-5 1,-3-1 0,-1 2-1,-4-4 0,0 3 0,-3 5 0,-4-4 0,-1 8 0,0 2 1,0 9 0,0 0 0,-1 12 0,1 0 0,0 7 1,3 6-1,5-1 0,0 8 0,4 1 0,3 3 0,-1-2-1,-3 4 1,-2-4-1,1 2 0,-9-7 1,-1 0-1,-1-9 0,-10 0 0,-2-5 0,-3-2 1,-1-6-1,-2-2 0,0-4 0,0-1 0,-3-3-1,6-4-1,8 3-3,-6-7-11,10 3-6,-1 1-9,5 7-26,8-13-26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7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0-2 134,'0'0'37,"0"0"-13,2-7-9,-2 7-9,0 7 0,3 6-2,-3-3-2,5 10 0,-2 0 1,3 3-2,-3 2 0,2 5 0,0 2-1,-1-1 0,-2 1 0,0 1 0,-1-2 0,-1 1 0,0-3-1,-1-1 1,-3-3 0,1-3 0,-3-8-1,3 0 0,0-5-2,3-9 0,0 0-6,0 0-10,-2-11-5,2-7-16,0-4-33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7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85 158,'0'-17'28,"0"7"-12,2-8-8,12 8-2,-6-1 0,9 2-3,-1 1 0,6 6-1,-3 1-1,1 2 0,-1 9 0,3 2-1,-4 1 1,-4 6-1,-5-1 1,1 0-1,-7 5 0,-3-6 1,-3-1 0,-5-2 0,-2 0-1,-4-6 1,-2 0-1,1-5 0,-1 2-1,2-5-2,3 0-4,0-6-10,11 6-5,-10-15-9,10 5-27,2-5-29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7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60,'0'0'40,"0"0"-3,0 0-17,0 0-6,0 0-4,0 0-3,0 0-1,5-6-2,1 6 0,4-1-2,1 1 0,1-2 0,6 2 0,-1 0 0,2 0-1,6-2 1,-3 1 0,5 0-1,0 0 0,-3-3 0,1 3 1,-6-3-1,1 3-1,-4-1 1,-2 1-1,-1-1-1,-5-1-2,-8 3-1,0 0-10,0 0-7,0 0-9,-3 5-25,-10-1-23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7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20 118,'-11'9'40,"11"-9"-15,0 8-17,0-8-1,0 0-2,0 0-1,0 0-1,3 2-2,-3-2 1,11 0-1,-11 0 0,10 0 0,-10 0-1,7 0 1,-7 0-1,15 0 1,-9 0 0,5 0 0,3-1 1,0 0-2,4 0 1,-1-3-1,2 1 1,1-4-1,-3 4 1,5-2-1,-4 0 0,-1 0 0,-3 4 0,0 0 0,-4-2-2,-1 3-2,-9 0-3,10 2-11,-10-2-7,0 0-15,0 0-29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7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493 123 15,'0'0'28,"0"0"1,0 0-7,4 2-4,-4-2-4,0 0 0,0 0-3,0 0-1,0 0-2,11 0-1,-11 0-2,0 0 0,0 0-1,4-6-1,-4 6 0,7-10-2,-5 3 1,-2 7-1,8-13 1,-5 3-1,2-1 0,-4 2 0,1-3 0,0 2 0,-2 2 0,-4-2 1,-2 3-1,-2 3 0,-3 1 0,-5 1 1,1 2-1,-4 0-1,-2 2 1,-6 1-1,-4 2 1,-1 0-1,-2 2 0,-1-1 1,0 0-1,0 1 0,4 0 1,1 3-1,3-2 2,8 1-2,3 0 0,5-2 0,3-1 1,4 1-1,4 2 0,0-9 0,8 11 0,3-3 0,4 4 0,3-3 0,4 2 0,2 4 0,1-2 0,2 2 0,-1 0 0,-4 1 1,-3-2-1,-4 3-1,-4-4 1,-10 3 1,-1 0-1,-11 1 0,-6 0 0,-4 1 1,-5 4-1,-4-1 0,-2 3 0,2 3 0,2 0 0,-1 0 0,2 2 0,7-4 0,4-3-1,4 0 2,5-3-1,4-6 0,3 2 0,5-4 0,7-3 0,3 4 0,5-6 0,2 1 0,8-2 0,3 0 0,7-2 0,-1-3 0,7 0 1,0 0-1,-4-6 0,4-1 0,-5 0 1,-5 1-1,-6-4 1,-3 2 0,-10 0 0,-1-1-1,-5-3 2,-3 4-1,-3-2 0,-4-3-1,1 2 0,-2-2 0,0 1 0,0 1-3,0 11-3,-2-20-11,2 20-5,-6-15-9,6 15-30,-13-7-28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7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88,'0'0'50,"0"0"-20,0 0-22,-3 0-1,3 0 0,-3 5-3,3 3-1,-3 1 0,3 3 0,-5 0-1,3 3-1,1-2 0,-1 5 0,2-8-1,0 5 0,0-5 0,0-10 0,10 11-1,-4-11-2,7 0-7,-4-8-11,4-3-11,-1-7-26,-1-4-15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7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11 128,'0'0'37,"-10"-7"-14,10 7-15,0 0-3,10-5-2,-4 5-4,2 0-4,6 0-13,0 0-7,0 1-20,1 3-25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48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0 30,'0'0'35,"0"0"-2,0 0-7,0 0-9,0 0-5,0 0-1,0 7-4,0-7-2,0 0 0,-5 12-2,5-12 1,-2 13-2,-1-1 1,3-12-1,-2 22 0,-8-12 0,10 3-1,-2 2 0,2-4 0,0 1 0,0-12-1,0 21 1,0-21 0,9 15 0,-9-15-1,15 7 1,-3 1 0,-12-8 0,17 6 0,-2-4 0,-5 0-1,4-2 1,-4 0-1,7-6 0,-5-2-1,3 0-3,-8-5-11,8-5-7,-8 2-13,-4-6-26,-3 1-13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7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25 131,'0'0'36,"0"0"-13,10 1-15,1-1-1,9-1-2,-2-3-2,8 2 0,-3-1-2,5-2 0,-6 0-1,0 1-2,-5 4-2,-7-1-7,-4 1-10,-6 0-10,0 5-26,-11 2-20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7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17 123,'0'11'37,"0"-11"-14,10 4-16,5-2-1,1-2-4,5 0-3,2 0-6,1-5-14,1-2-13,-1-1-22,-4-7-13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7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2-1 114,'0'0'44,"6"-5"-17,-6 5-16,0 0-2,3 8-3,1 5-2,-4 2-2,0 6 1,-4 4-1,1 2-1,3 0 0,-3 2 0,2-3-2,-3-4-1,4-1-3,-1-8-11,1-4-7,0-9-11,0 0-31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8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43 10,'0'0'28,"0"0"-1,0 0-4,0 0-1,4-6-6,-4 6-2,0 0-5,0 0 0,0 0-3,0 0-1,0 0 0,0 0-1,-8 0-1,6 6 0,-3 5 0,1-1 0,-3 6-1,3 1 0,-4 4 0,3 4 0,-1 2-1,-1 2 0,1 0 0,0-2 0,-1 0-1,3-4 0,-1-2 0,2-6 0,1-5 1,2-10-1,0 0 1,5-5 0,1-9-1,4-3 1,-2-3-1,3-7 0,0-1 0,0-3 1,-3 0-1,1 1 0,-3 1 0,-1 3 0,-2 4 1,-1 7-1,-2 2 0,0 13 0,0 0 1,-5 10-1,5 5 1,0 4-1,0 5 1,6 0-1,2 3 0,2-1 1,1-3 0,3 0-1,-3-8 2,0 0-2,0-6 2,-3-4-1,1-5 0,1 0 0,-1-9-1,2-2 2,-3-9-1,3-2-1,-1-3 1,-1-4-1,2 0 0,-4-1 0,-3 5 0,3 1-1,-1 5-4,-4 2-3,4 5-10,-1 5-6,-5 7-16,12-3-31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8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133 508 94,'5'-5'38,"-5"5"-13,0 0-10,0-10-5,0 10-3,0-8-1,0 8-1,0-9-2,0 9 0,0-9-1,0 9-1,-3-14 1,3 14-1,-6-11-1,6 11 1,-10-7-1,10 7 0,-14-4 2,8 4-2,-4 4 0,-1 0 1,-3 5-1,1 3 0,2-1 0,-1 6 1,1-2-1,3 2 0,3-4 0,2 5 0,3-9 0,2 4 0,4-3 0,2-4 0,3-3 1,-2-3-1,2 0 0,3-3 1,-3-3-1,5-7 0,0 1 1,-2-6-1,2 0 0,3-6 0,-3-4 0,1-3 0,2-1 0,-5-10 0,2 0 0,-5-2 2,0-6-2,-5 3 0,-3 4 0,-3 5 0,0 1 1,0 11-1,-3 5 0,0 8 0,3 13 1,-9-4-1,6 12 0,-1 3 1,0 13-1,-1 3 1,3 5-1,-1 5 0,0 6 1,1 2-1,1 1 1,-1 0-1,-1 0 1,3-4-1,0-5 1,0-3-1,0-3 0,0-5 0,5-3 0,-2-7 1,0-3-1,0-5-1,-3-8 0,2 8-2,-2-8-8,0 0-8,0 0-6,0 0-17,6-5-32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8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0 62,'0'0'57,"0"0"-28,0 0-12,-4 5-6,4-5-3,-2 7-2,2 0-2,0-7 0,0 18-1,-5-11 0,5 4-1,-1 0 0,-1 4 0,0-2-1,2 1 0,0 1-1,2-5 0,1 0 1,2 1-1,3-6 2,1-1-2,1-2 0,2-2 0,-1 0-2,4-6-3,2 1-7,-6-3-10,2-2-12,-4-1-30,-1-4-12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8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22 98,'-6'-12'50,"6"12"-21,-4-10-18,4 10-3,0 0-3,0 0-1,0 0-2,0 0-2,0 0-1,0 0-3,0 5-6,0 2-13,0 3-12,0-2-25,0 3-14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8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1 145,'0'0'33,"0"0"-11,0 8-15,0-8-2,0 8-1,0 1-1,0 0-2,1-1 1,-1 2-1,0 2-1,-1-1 1,-4 0-1,-1 1 0,1 0-1,-3 2-2,0-5-1,5 1-10,-3-2-8,6-8-12,0 0-27,0 0-21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8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0 135,'4'5'35,"-2"6"-11,-2-5-18,3 10 0,-3-1-1,2 6-1,-2-3-2,0 6 0,0 2-1,0 2 1,-2 1-1,-3 0-1,2 0 0,0-1 0,0 3 0,1-5 0,-2 0-1,4 0 1,0-5-2,0-5 0,0 0-3,-2-8-10,2-8-8,0 0-14,0 0-29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8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54 129,'3'-12'39,"-2"4"-15,10 0-16,-6-2-1,6 5-1,0 1-2,3 1-2,2 0 1,2 3-1,-1 0-1,0 1 0,-3 5 0,2 2 0,-3 1 0,-2 4 0,-6-4 1,-1 6-2,-4-5 1,-1 4-1,-7 0 1,-2-3-1,-4 2 1,0-2-1,1 0-1,-6-1-1,8 0-2,-6-8-11,8 6-6,1-7-8,8-1-22,0 0-36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49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7 33,'0'0'59,"0"0"-13,0 0-25,-10-9-8,10 9-3,0 0-3,0 0-2,0 0 0,-3 5-2,3-5 0,0 0-1,0 0 0,0 10 0,0-10-1,0 0 0,0 0 0,0 0 0,0 0 0,5-6 0,-5 6 0,0 0-1,0 0 1,0 0 0,0 6 1,0-6-2,-5 17 1,5-17-1,-2 19 0,2-19 1,-3 11-1,3-11 0,0 0 0,0 0 0,0 0 0,0 0 0,0 0 1,0 0-1,0 0 0,0 0 0,0 0 0,0 0 0,0 0 0,0 0 0,0 0-1,0 0-3,5 0-9,-5 0-7,0 0-7,0 0-23,13-4-30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8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15 18,'0'0'63,"0"-5"-15,0 5-22,0 0-11,0 0-4,0-10-3,0 10-3,0 0-1,0 0-1,0 0-1,-8 10 0,5-5 0,0 3-2,2 1 1,1 1 1,0-3-2,0 2 1,0-9 0,7 10-1,-7-10 1,10 1-1,-10-1 1,9-1 0,-9 1-1,2-9 0,-2 9 0,-2-10 0,2 10 0,-9-6 0,9 6 0,-8-2 0,8 2 0,-9 0 0,9 0 0,-2 5 0,2-5 1,0 0-1,2 8 0,-2-8 0,6 1 0,-6-1 1,0 0-1,0 0 0,0 0 0,0 0-1,0 0 0,1-5-4,-1 5-9,0 0-9,0 0-12,10 0-29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8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53,'3'-14'63,"-3"8"-23,0 6-20,2-10-8,-2 10-3,0 0-2,0 0-2,0 10-1,0 1-1,0 0 0,5 5 0,-4-2-2,5 7 1,1-6-1,1 5 0,3-2 0,3-1-1,-2 2 1,3-8-1,0 3 1,1 1-1,0-3 1,0 2-1,-2-3 1,-1 1-1,1-3 0,-3 0 0,0 0 0,-2 1 1,-1-6-1,0 4 0,-8-8 0,10 7 0,-10-7 0,9 8 0,-9-8 0,9 2 0,-9-2 0,0 0-1,7 0 0,-7 0-1,0 0 0,0 0-1,14 0-5,-14 0-9,0 0-8,0 0-14,5-7-31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8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272 17 106,'0'0'45,"3"-10"-19,-3 10-17,1-8-2,-1 8-2,0 0-1,0 0 0,0 0-2,0 0 1,-3 0-1,3 0 0,-11 13 0,2-2 0,1 1 1,-3 5-2,-3 0 1,-2 4-1,3 4 0,-3-3 0,1 1 0,-1 0-1,2 3 1,0-3 0,-1 0-1,4-1 1,-1 0-1,-1-4 0,5-3 0,-3 2 0,2-5 0,2-3 0,1-4-2,6-5 1,-14 13-1,14-13-2,-8 4-6,8-4-10,0 0-7,-3 8-18,3-8-31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9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-2-1 140,'0'0'33,"0"0"-12,8 7-15,-8-7 0,0 0-2,2 10 0,-2-10-2,4 12 0,-2-3 0,-2 1 0,2-1-1,-2 4-1,0 3 1,0-4 0,0 3-1,1-3 0,2 0 1,-1-2-1,1 0 0,2 0 0,-5-10 0,9 8 0,-1-5 0,-1-3-1,1 0 0,3 0-3,-5-5-1,10 1-11,-7-7-7,2 2-13,0-4-32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9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3 142,'0'0'33,"-8"-2"-11,-1 0-14,9 2-4,0 0-1,-7 0 0,7 0-3,0 0-2,0 0-1,0 0-10,5 0-8,-5 0-13,11 0-25,-3 0-21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9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30 20,'0'0'23,"-4"-9"-9,4 9-2,0 0-5,0 0-4,0-7-1,0 7-2,0 0 2,0 0 3,0 0 3,0 0 6,6-1-1,-6 1 1,0 0-2,0 0-2,0 0 0,0 0-2,3 5-1,-3-5-2,3 16 0,-1-7-1,4 10 0,0-2-1,5 8-1,-1 0 1,9 7-2,0 1 1,5 4-1,-2 3 0,5 2 0,-3 0 0,3 1-1,-5-2 0,0-2 0,-3-5 1,-3-3-1,-2-8 0,-5-6 0,-1-9 0,-2-5 0,-6-3 0,14-6 0,-8-6 0,2-10 1,-1-4-1,2-4 0,-1-7 1,0-3-1,-3-3 0,4-4 2,-6-5-2,0 5 0,0 2 1,-1 2-1,0 4 0,1 8-1,-2 1 1,1 9-2,3 7 0,-5 4-4,0 10-9,9 0-8,-7 7-14,-2 1-33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9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27 163,'-14'2'27,"7"-2"-7,7 0-15,5 0-1,11-1 0,7-2-2,4 0 0,8 0-1,4-2-1,-2-1-1,1 5-1,-5-4-5,1 3-11,-7 2-5,-2 0-13,-7 4-33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9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0 163,'0'8'27,"0"2"-7,-4 4-15,4 5-1,0 9 0,4 8-2,-4 6 0,4 4-1,-1 7 0,1 4 0,-3 0 0,2 3-1,-3-3 1,0 0-1,0-9 0,0-2 0,-3-9 0,0-5 0,1-8 0,1-10-2,1-14 0,0 0-1,0-6-4,0-19-8,3-3-8,-3-10-11,3-3-27,-3-9-21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9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73 141,'7'-27'34,"9"11"-13,5-4-14,5 14-2,3 2 0,2 4-1,-4 9-2,2 5 2,-3 6-2,-7 6 0,-4 3-1,-11 2 1,-4 2 0,-1-1-1,-13-3 0,-5-2 0,-7-4-1,0-5 1,-4-1-2,0-10-1,6-1-3,-3-6-11,11 0-5,2-5-8,13-3-27,1-4-32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9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232 28 138,'0'0'37,"11"-7"-14,-11 1-16,0 6 0,-11-11-1,3 10-2,-13 1-1,2 0-1,-3 1-1,-1 8 0,-3-1 0,0 4-1,4 4 1,-1 4 0,6-1-1,6 2 0,2 5 1,4-5-1,5 1 0,1-1 0,4-1 0,9-5 1,1 1-2,2-5 2,2-2-1,5-5-1,-1 3 2,2-6-1,-1-1-1,-2-1 1,2-6-1,-5-1-2,1 2-3,-7-5-10,1-1-5,-1 2-12,-5-5-26,-4 4-27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3:54.1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22 15,'0'0'33,"0"0"-5,0-18-4,0 18-5,0 0-4,0-12-3,0 12-3,0 0-2,0 0-1,0 0-1,0 0-1,-4 8-1,1 6 1,3-4-2,-2 9 1,-1-1 0,3 2-1,-2 2 0,2-1 0,0 1-1,0 3 1,0 1-1,5-4 0,-3 2 0,5-3 0,-4 5 0,7-3-1,-6-5 1,4 4 0,-6-5-1,10-1 1,-7-4-1,0 0 1,-5-12-1,12 11 1,-12-11-1,0 0 0,13 2 1,-13-2-1,0 0 0,14-6 1,-14 6-1,7-15 0,1 5 0,1-1 0,-1-6 1,-1 4-1,10-7 1,-5 2-1,1 1 0,-1-2 0,2 4 1,-6 5-1,-8 10 0,14-9 1,-14 9-1,8 11 1,-8 5-1,2 6 1,-2 1-1,5 5 0,2-1 1,0-1-1,3-7 2,5 0-2,-5-8 1,7-3 0,0-8-1,0 0 1,-5-6-1,5-3 1,-5-6-1,0-2 1,1-4-1,-9-7 1,9 2-1,-9-5 0,1-5 1,3 6-1,-8 3 0,7-1 0,-7 5 0,5 5 0,-3 2 0,-2 16-1,5-11 0,-5 11-2,0 0-5,10-15-10,-10 15-5,0 0-14,10-12-29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9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49 116,'-15'0'44,"2"-1"-18,3 2-12,4-1-7,6 0-1,5 2-2,9 1-1,2-4 0,11-3-2,3 0 0,3-5 0,3 1-2,-3-2-7,2 7-10,-7-5-6,-4 6-16,-8-3-35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9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21 65,'0'-7'63,"0"1"-26,-8-3-24,8 9-3,0 0-2,0 0-2,-5 5-2,3 6 0,-1 5-2,0 4 0,0 7 0,3 5-1,0 9 1,0 3-1,-2 6-1,2 0 2,-1-1-2,-1 4 0,2-8 0,0-3 0,0-9 0,0-14-2,3 0-1,-3-19-5,10 5-10,-6-10-8,3-8-16,-2-7-36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19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40 106,'-9'-8'49,"9"8"-25,-14-12-13,14 12-2,-3-9-2,3 9-2,3 0-1,8 0-2,5 2 0,6 2 1,9-3-2,2 1 0,8-2 1,2 0-2,3-4 1,-2-1 0,-3 3-1,-3-2 1,-7 2-1,-4 0 0,-3 2-1,-7-1-2,-3 2-4,-14-1-9,13 2-7,-13-2-14,0 0-31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0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34-1 88,'0'0'53,"-12"1"-27,4 4-12,1 8-4,4 1-3,3 9-2,-1 4-1,2 6-2,2 3-1,10-1 0,0-3 0,2-3 0,3-3 0,2-10 0,-2-8 0,5-4-1,-4-5 1,0-10-1,-2-2 1,-1-8-1,0-2 0,-5-3 0,-3-1 0,1-1 0,-4 1 0,-3 2 0,-2 7 1,0 8-1,0 10 0,0 0 1,-5 21-1,5 7 2,0 9-2,1 2 0,3 11 1,4 0 0,-5 6-1,0 0 0,-2-1 1,-1 0-1,-4-8 1,-7-2 0,-5-6-1,-1-8 0,-4-9 1,-6-10-1,5-8-1,-5-4 0,4-9-1,-1-11-2,10 4-5,3-8-10,8-3-7,3 0-19,6-1-31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0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0 152,'0'11'29,"0"8"-9,0-4-14,1 14-1,-1 4-1,8 10-1,-3 1 0,0 7-1,1 2-2,-3 0 1,-1 0 0,-1-3-1,-1-9 0,-1-7-1,-1-7-1,-2-11-4,4-5-6,0-11-9,-8-5-7,6-11-28,0-5-24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0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87 141,'0'-25'34,"9"6"-13,4 0-12,9 7-3,-2 5-1,11 4-2,1 3 1,1 8-2,-3 3-1,-1 7 0,-7 2 1,-7 5-1,-7 0 0,-8 2 0,-9-3 0,-7 2-1,-8-6 0,-1-6-1,-4-1-2,2-13-2,5 0-11,7-7-6,5-5-8,4-9-28,11 1-27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0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9 150,'-7'-11'31,"7"11"-10,0 0-13,0 0-2,5 7-2,5-1 0,1 6-2,11 1-1,1-1 0,6-1 1,4 3-2,0-3 1,3 2 0,-3-4-1,2 0 0,-5 0 0,-3-3 1,-10 2-1,-6-2 0,-8 3 0,-4-1 0,-12-1 0,-6 0 0,-6 6 1,-5-1-1,0 4 0,-5-1 0,1 4 0,1-3 0,1 2-2,7 0 0,7-3-2,1-6-6,12 1-8,5-10-6,10 1-15,6-4-31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0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312-3 129,'9'3'39,"-9"-3"-16,6 14-13,-10-10-3,-1 7 0,-12-4-3,1 6 1,-6-1-3,0 2 0,-2-1 0,-4 2-2,0-2 0,1 3-2,1-1-3,-4-2-10,8-1-7,-1-2-7,6-2-28,1-2-30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0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176 7 69,'5'-10'41,"-5"10"-14,0 0-9,0 0-5,0 0-5,0 0-2,0 0 0,-5 0-2,5 0-1,-9 13 0,4-4 0,-1 8-1,-4 0 0,4 9 0,-5 5-1,2 4 1,-4 5-1,2 0-1,-4 2 1,1 1-1,-1-8 1,4-2-1,0-6 1,0-5-1,2-7 0,4-5 0,5-10-1,-5 7-1,5-7-3,0 0-9,2-12-9,3 2-14,1-5-26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0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3 100,'3'-9'49,"-3"9"-20,15 0-17,-15 0-3,18 11-3,-9 4-1,7 5-2,0 3-1,4 9 0,1-1-1,-1 6 0,4 1-1,-3-1 1,-1-2-1,-1 0 0,-3-4 2,1-2-2,-9-8 0,0-3 1,-2-4 0,-4-4-1,-2 0 0,0-10 1,-8 7-1,-2-6 0,-4-1 0,-3 0 0,-2 0 0,-8-1 0,-4 0 0,-3-2 0,-2 3 0,-2 0 0,2 0 0,1 2 0,4 1 0,6 0 0,2 1-1,8-1 0,7 2-3,8-5-4,0 0-11,5-3-5,7-2-18,5-2-31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4:00.7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15 20,'0'0'42,"0"0"-8,0 0-6,0 0-7,5-15-7,-5 15-4,0 0-1,0 0-3,0 0-1,0 0 0,0 0-2,0 0-1,0 0-1,0 0 1,0 0-1,0 0 1,-10 11-1,10-11 0,-5 15 0,3-5 0,-3 2 0,0 4 0,0-6-1,0 7 1,3-1-1,0-2 1,2 3-1,0-2 0,0-2 0,0-3 0,0 3 0,0-13 0,9 19 0,-9-19 1,0 0-1,12 9 1,-12-9-1,10 0 1,-10 0-1,12 0 0,-12 0 1,13-4-1,-13 4 0,14-11 0,-14 11 1,15-15-1,-15 15 0,17-15 0,-17 15-1,22-15 0,-10 11 0,-7-9-3,7 9-4,-12 4-12,19-15-7,-19 15-19,18-20-26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0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8 138,'0'-11'36,"0"11"-20,0 0-6,0 0-3,0 0-3,0 0-1,0 15-1,0-4 0,2 6 0,-1 1 0,3 3-1,-4 2-1,2 5 1,-2-1 0,0-1-1,0 1 0,-6-3 0,3-2 0,-3-6-1,5-2-1,1-14-4,0 0-11,0 0-5,7-7-13,-5-10-26,3-1-20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0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59 110,'0'0'46,"-6"-10"-19,6 10-14,8-9-5,6 6-2,3-3-1,8 1-2,7 0-1,1 1 1,3-2-2,4 3 0,-2 1 0,-5-1-2,1 3-2,-12-2-12,0 0-6,-6 2-9,-6 0-26,-10 0-29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0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33 10,'-11'-10'66,"11"10"-11,-8-8-29,0 4-9,8 4-5,-6-2-3,6 2-2,-5 5-3,5 7 0,0 0-1,0 6-1,5 5 0,8 9-1,1 3 1,3 9-2,4 5 2,2 4-1,3-2-1,1 3 1,-5-2-1,3-1 0,-8-8 1,1-4-1,-4-8 0,-3-6 0,-3-5 0,-2-11 0,-6-9 0,11 0 0,-8-7 0,2-10 0,0-9 1,-1-2-1,-2-9 0,3-3 0,-1-8 0,0-2 1,-3-7-1,2 1 0,-1 0 0,4 3 0,-3 5 0,2 3 0,3 10 0,-2 8-1,2 10-1,0 0-7,5 14-9,-7 2-6,3 5-15,-4 4-33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1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69 160,'-12'4'27,"12"-4"-7,0 0-15,3-9-2,14-2 0,12 0-2,2-4 0,5 6-1,7 1-3,-7-1-13,1 7-6,-6 2-11,-4 0-30,-10 0-20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1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81-2 53,'0'0'61,"0"0"-22,-4 0-22,4 0-6,-11 8-4,7 1 0,3 11-3,-1 0 0,2 10-1,0 3-2,0 9 1,2 4 0,-1 6-2,-1 7 1,-1 4-1,-5 0 0,-2 0 1,-2-4-1,2-6 0,-1-5 0,1-11-1,2-9-3,1-15-5,5-5-12,0-8-9,0-11-24,5-5-25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1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47 79,'0'-12'55,"0"3"-21,5-2-22,4 6-3,2-4-1,6 9-3,1 0-1,4 3-1,0 4 0,0 7-2,-1-1 1,-1 6 0,-9 0-1,2 2 0,-10-1 0,-3-2 1,-5 0-1,-6-1-1,-5-2 1,-3 0-1,-1-5 0,-4-2-2,7 1-3,-4-9-7,6 0-9,7-2-8,8 2-26,-3-17-25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1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196 15 118,'15'-6'40,"-8"1"-14,-7 1-20,0 4 0,0 0-2,-7 0 1,-8 2-1,0 8-2,-4 5 0,-5 0 0,-3 5-1,0 5 0,4-2 0,1 2 0,3 0 0,8 0-1,4-1 2,7-7-2,10-2 0,6-6 0,4-2 0,7-7-2,1 0 1,-2-8-2,5 2-3,-14-7-7,7 1-9,-11 3-12,-5-2-26,-8 3-18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1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61 129,'-11'-1'38,"11"1"-14,0 0-14,0 0-5,9-4-1,12 3-2,1-3-2,9 0-2,-1-4-10,8 2-9,2-5-10,1 0-25,1-1-21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1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238 109 121,'6'-17'40,"1"1"-15,-3-1-15,-4-2-3,0 6-2,-3 1 0,-3 2-2,-4 5 0,-2 5-2,-6 4 2,0 11-2,-8 4 0,4 9 0,-6 5 0,1 7-1,2 3 1,-2 5-1,10-8 0,6 2 1,6-4-1,5-8 1,12-7-1,9-8 1,6-3-1,7-6 0,9-5-1,0-1-2,7 0-6,-4-6-9,0 0-6,-2-2-15,-6 1-33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1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29-6 65,'-11'-3'61,"11"3"-23,-6 8-24,-2 4-4,6 6-2,1 7-3,1 5-1,1 2-1,3 2-1,8-1-1,1-2 0,3-7 1,1-7-1,0-8 0,4-8 0,1-4 0,-3-15-1,1-1 1,-1-4-1,-1-3 0,-3-4 0,-2 3 0,-4-1 0,-5 4 0,-4 3 0,0 6 0,-2 7 1,2 8-1,-13 0 2,9 9-1,-1 15 0,5 3-1,5 8 1,1 4 0,5 6 1,-3-4-2,3 1 2,-5-3-2,-4-3 2,-2-5-1,-3-4-1,-12-2 1,-2-7-1,-3-2 1,-7-6-2,8-2 0,-3-6-3,8-1-8,1-6-8,8-5-6,5-3-16,5-4-34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4:01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32-1 48,'0'0'48,"-15"-2"-15,15 2-12,0 0-6,-9 9-5,9-9-3,-8 11-2,8-11 0,0 12-2,0-12-1,0 0 1,0 0-1,0 0-1,0 0 1,0 0-1,0 0 0,0 0 0,0 0 1,0 0-2,0 0 0,0-8 1,0 8-1,0 0 0,0 0 0,0 0 0,0 0 0,0 0 0,0 0 0,0 0 0,0 0 1,0 0-1,0 0 0,0 0-1,0 0-5,10 0-12,-10 0-7,15 0-14,-3-2-31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1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0 160,'0'0'27,"0"16"-7,0 4-15,-3 4-1,1 8 0,-3 5 0,5 6-2,0-2-1,0 6 0,0-2 0,0 0-1,0-5-1,0 4 0,2-3-1,-1-10-4,4-2-10,-2-16-6,5-5-10,-8-8-27,6-10-23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1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21 102,'12'-12'49,"3"5"-19,4 7-16,-4 1-4,6 13-3,-5 3-2,3 6-2,-4 0 1,0 4-2,-6-2 0,-4-2-1,-5-5 0,-5-2 0,-9-4 0,-4-2-2,0-4-1,-8-6-5,7 3-12,0-5-4,5-4-9,3-3-35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1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216 16 60,'6'-9'38,"-6"9"-10,0 0-8,0 0-7,0 0-4,2-7-2,-2 7-1,0 0-3,0 0 1,0 0 0,-4 0-2,4 0 1,-11 5-1,2 2 0,-2 2 0,-3 2-1,-2 0 1,-1 5-2,-2 0 1,-2 1 0,-1-1 1,5-1-1,-1-2-1,3 1 1,5-5 0,1 0 1,2-2-2,7-7 1,-4 11-1,4-11 1,0 11-1,0-11 0,12 13 1,-1-8-1,4 1 0,0 2 1,4 1-1,2-1 1,-1 1-1,7-2 0,0 3 0,-3-3 0,1-1-2,0 2-4,-8-5-10,5 2-8,-9-5-11,-3 2-33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2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0 166,'4'9'24,"5"-9"-8,4 8-11,1-4 0,8 4-3,-3 1 0,3-3 0,0 1-2,0-1 0,-1 3-2,-4-6-2,5-1-12,-6 0-6,-5-2-11,3 0-29,-3-4-18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2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 49 50,'10'-12'62,"-7"-1"-21,0 1-21,-3 12-7,3-13-4,-3 13-2,0 0-2,-2 12-1,-5 4 0,0 6-2,-1 5-1,-3 9 0,0-1 0,-1 7-1,-4 2 2,1-1-2,-1-3 0,2-1 0,0-8 0,-1-3 0,9-8 0,0-7-3,6-3-4,0-10-10,4-9-6,4-4-14,7-7-29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2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207 0 131,'0'0'38,"0"0"-15,13 18-10,-9-1-8,9 13 0,-2-1-2,2 7-1,1-1 1,3 1-2,-1-1 0,1-2 0,-1-2-1,0-2 1,-3-2-1,-1-5 0,-6-1 0,2-2 0,-3-4 0,-3-1 0,-2-6 0,0-8 0,-5 11 0,-5-6 0,-1-3 0,-6 1 0,-5-3 0,-3 0 1,-7 2-1,-1-1 0,-8 1 0,2-1 0,-2 3 0,4-3 0,6 4-1,1-4 0,11 3-2,3-4-6,16 0-9,0 0-7,11-8-14,8 2-33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2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 64 142,'0'0'33,"0"0"-12,1-7-13,-1 7-1,5-15-2,0 8-1,-5-2-1,0 1-1,-5 0 0,5 8-1,-16-10 0,5 10 0,-4 0-1,-3 2 1,-2 5 0,-2 6-1,1 1 1,-1 7-1,0 1 1,3 2-1,3 3 0,8 0 0,0 0 0,8-3 1,2-1-1,9-6 0,2 1 0,7-8 1,4-3-1,1-4 0,2-3 0,1 0 0,2-5-1,-1-6-1,1 9-3,-5-6-5,3 13-9,-2 7-6,-1 12-17,-3 11-33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2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6-4 90,'0'0'41,"-3"-8"-15,3 8-9,0 0-6,-2 12-3,1-6-2,1 9-2,1 2 0,4 9-1,1 3-2,6 9 1,-1 5 0,4 3-2,1 4 1,0 5-1,1 0 1,-1-4-1,0-4 0,-5-6 0,0-4 0,0-10 0,-6-4 0,1-8 0,-6-15 0,11 6 0,-8-11 1,2-6-1,-2-7 0,0-4 1,2-8 0,0-3-1,1-5 2,-4-6-1,7-2-1,-3-4 1,-1-2-1,4 3 1,-1 2-1,2 6 0,-1 7 0,-1 6 0,5 6-2,-4 4-3,5 10-11,-3 3-7,1 5-11,-6 0-28,3 7-21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25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33 153,'-5'-2'30,"5"2"-8,0 0-16,0-6-2,5-2-2,12 5 0,1-2-1,7 0-3,5 5-4,-2-4-13,5 4-5,-1 0-17,1 3-34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26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0 150,'0'0'31,"-6"12"-9,1 3-16,0-2-2,2 7 0,-3 2-2,4 6 1,-1 0-2,3-2 0,0 1-1,0-2 1,3-4-2,0-3 0,5-5-3,-8-13-9,13 5-8,-5-7-11,3-11-25,-2-10-29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4:01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0 79,'0'0'52,"-2"10"-27,2-10-10,0 0-4,0 0-3,0 0-3,0 0 0,2 10-1,-2-10-1,0 0 0,-2 13-1,2-13-1,-13 21 1,6-12-1,-3 7-1,-2 2 0,2-2-1,-4-3-3,6 3-15,1 0-4,7-16-15,-10 11-28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27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16 157,'-13'0'29,"2"3"-8,2 7-12,3-4-10,6-6-12,0 0-8,8-6-10,1-7-29,4-3-25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28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0 118,'0'0'42,"0"0"-23,0 0-6,6 5-3,-6-5-4,16 18 0,-7-2-3,7 4 2,-5-1-3,10 7 0,-4 1 0,2 4-1,0-2 0,-2 2 1,1-4-1,-3 2-1,1-3 0,0-2 0,-5-8 0,0 1 0,-5-7-1,-1-3-1,4-1-3,-9-6-12,4-4-5,-4-4-9,0-3-26,0-8-28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29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14 142,'-3'-10'35,"3"10"-12,-11-6-12,11 6-5,-8 0 0,0 8-3,2 1 0,-4 9 0,-1 4-1,0 6 0,-5 6-2,-1 3 2,-2 5-2,-5 1 1,4 1-2,-1-5 0,4-3-1,-2-8-3,10 2-6,-4-13-9,10-2-6,3-15-16,0 0-39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30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1-1 166,'0'8'26,"0"0"-6,0 1-15,0 6-2,1-5 2,3 6-3,-1-1 0,0 1-1,5 0 1,-2-3-1,-1 0 0,3-3-1,-4-2 0,-4-8-2,13 8-1,-13-8-2,14-2-13,-7-5-4,4-3-10,-5-6-28,5-2-22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3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6 155,'-9'-5'28,"9"5"-8,-10 0-16,10 0-1,2 9-2,-2-9-4,16 11-11,-8-8-7,4 1-12,2-4-26,2 0-17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3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0 152,'0'0'30,"0"0"-8,6 5-13,-6-5-4,8 5 0,-1 0-2,5 1-1,1 0 0,3 3 0,-1-3-1,4 2 0,0-1 0,0-1-1,-1-2 1,2-3-1,-7 1 1,2 0-1,-4 1 1,-1-1-1,-10-2 0,5 12 1,-5-4-1,-3 2 0,-7 2 1,-3 2-1,4-1 0,-7 2 0,-1 1 0,-5 0 0,1 2 0,1-2 0,-4 0-1,7-4 0,1 4-1,7-7-3,7 1-7,2-10-4,2 8-8,7-8-13,12 0-29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3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188 0 153,'0'14'31,"0"-14"-9,-8 19-10,-5-8-5,-1 5-2,-3 0-1,1 3-1,-3 1-2,3 0 0,-1-2-1,2-1 1,0 0-1,2-2-2,7-2-1,-5-5-5,8 1-11,3-9-3,-4 7-8,4-7-30,8-6-26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2:13.234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34 212 137,'0'0'36,"11"3"-13,-11-3-11,0 0-3,0 11-3,-2-1-2,-1-3-1,1 7 0,-2-4-1,4-2-1,0 4 0,6-3-1,0 0 1,4 3-1,4-5 0,-3-1 0,6-1 0,-1-4 0,5-1 1,1 0-1,-2-4 0,4-4 0,-2-7 0,3 0 0,-3-4 0,0 2 0,0-5 0,-4-3 0,-4 1 1,-8-2-2,-6 2 2,-1-2-1,-14 3 0,-4-1 0,-6 4-1,-5 2 1,0 4 0,-8 5 1,7 7-1,-2 2 0,1 6 0,5 5 1,4 3 0,4 3-2,5 0 0,4-2-4,10 6-8,-5-7-7,5-1-5,8-4-15,-1 1-37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58.159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41 74,'0'0'40,"0"0"-14,0 0-10,0 0-4,0 0-4,8 5-3,-8-5 0,11 0-1,-11 0-1,13-3 0,-5 1-1,1 0 0,0-1 1,2 3-1,-3-4 0,3 1-1,-4 0 1,5 1-1,-1-1 0,0 3 0,2-3 0,1 0 0,2 1-1,-2-2 0,2 3 1,0-2-1,-2 2 0,-3 0 0,2 1 1,-2 0-1,0-2 0,-3 2 1,-1 0-1,1 0 1,-8 0-1,13 2 0,-13-2 0,6 5 0,-6-5 0,0 0 0,8 2 0,-8-2 0,0 0-2,0 0-1,0 0-5,0 0-10,0 0-9,0 0-22,5-5-30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59.259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40 42 38,'-8'4'58,"-2"-1"-20,10-3-14,-14 8-10,14-8-3,-9 3-4,9-3 0,0 0-3,0 0 0,0 0-2,9 0 0,2-1 0,6-3-1,3-3 0,5 1 1,5-3-1,2 4 0,1-4-1,2 1 1,-3 2 0,0 2-1,-2 2 0,-9 2 1,-2 0-1,-5 1 2,-6 7-2,-7 2 0,-4 4 1,-8 0-1,-5 3 1,-3 5-1,-9-1 1,-4 3 0,-2 2-1,0 1 1,-4 0-1,6 2 1,0-4-1,8-3 0,4 0 0,8-6 0,3-5 0,9-11 0,0 12 0,11-10-1,5-1 1,5-1 0,6 0 0,-1 0 0,-1 4 0,0 1 0,-6 3 0,-3 3 1,-9 2-1,-2 5 0,-10 1 0,1 2 0,-11 5 0,0-4 0,-4 4 1,1-1-1,0 0 0,3-1-1,2-4 0,0-1-2,10-1-5,0-8-10,3-3-7,0-7-16,8 4-36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0-22T10:17:49.8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0 192,'-3'5'23,"0"11"-2,6 6-17,5 1 0,7 9-1,2 4 0,6 2-1,-3 1-1,1 2 1,5-6-2,-6-2 0,3-5 0,-7-4 0,3-3 0,-7-9 0,0-3 0,-1-8-2,2 1-5,-3-7-14,-1-8-2,4-8-6,-2-4-21,-3-9-40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4:04.9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0,'0'0'43,"0"0"-10,0 0-11,0 0-2,0 0-7,5-13-2,-5 13-2,0 0 0,0 0-2,0 0 0,0 0-2,0 0 0,0 0-1,0 0 0,5 13-1,-3 0-1,-2-1 0,3 3-1,-3 2 0,2-4 0,-2 1-1,2 2 1,1-6-1,-3 1 1,0-11 0,0 18-1,0-18 1,0 12-1,0-12 1,0 0-1,0 10 1,0-10-1,0 0 1,0 0 0,0 0-1,7-6 1,-7 6 0,0-12-1,0 12 0,10-18 1,-5 8-1,5-1 0,-10 11 0,14-22 0,-7 8 0,3 4 1,-10 10-1,20-22 0,-20 22 1,14-17-1,-14 17 0,10-6 1,-10 6-1,0 0 1,12-8-1,-12 8 1,0 0-1,12 8 1,-12-8 0,0 0-1,10 10 2,-10-10-2,8 13 1,-8-13-1,4 13 1,-4-13 0,5 15-1,0-1 1,-2-5-1,-1 6 1,-2-6-1,0 7 0,0 0 0,0-2 0,0 5 0,0-1 0,0 0 0,0 3 0,0-5 0,0 2 0,0 4 0,-2-7 0,2 1-1,0-16 0,0 26-5,0-26-9,0 0-7,0 0-9,9-4-28,-1-7-25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59.935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2 48,'0'0'64,"0"-6"-20,0 6-27,0 0-5,0 0-3,0 0-2,0 0-2,0 0 0,0 0-1,0 11-1,0-2 1,5 2-2,-5 2-1,1 3 0,1-1 0,-2 6 0,0-1-1,0 0 1,0 3-1,0 0 1,0 2-1,-2 0 0,1-2 0,-4 0 0,2-1 0,1-3 0,1-4 0,-2-1 0,3 0-1,0-9 0,0 3-1,0-8-2,4 7-5,-4-7-8,0 0-10,0 0-16,5-6-33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00.587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85 57,'-4'-8'59,"4"8"-34,0 0-9,-3-14-4,3 14-1,-2-4-3,2 4-1,0 0-2,0-9-2,0 9 0,0 0-1,2-9 0,-2 9-1,7-6 0,1 2 0,-1-1-1,4 0 2,-2-1-2,4 1 1,-1 0 0,3 2 0,-1 3 0,-3 0-1,0 0 1,0 5-1,-3 3 2,-2 2-2,-1 0 0,-4 1 1,-1 2-1,0-5 0,-1 2 0,-9 2 0,4-3 1,-3 2-1,-2 0 0,-2-3 0,-1 2 0,0 1 1,1-2-1,-3-2-1,7 2-1,-5-7-10,4 2-8,4-3-7,6-1-22,-14-1-37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14.586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 64 0,'-3'-14'38,"2"6"-7,-1 0-6,0-2-1,2 10-10,-4-12 0,4 12-4,0 0-1,0 0-2,-5-6-2,5 6-1,0 0 0,0 0-1,0 8-1,0 0 0,0 4 0,3 4 0,2 5-1,0 10 1,-1 2-1,6 6-1,-4 5 0,8 4 0,-1-1 1,1 6-1,0-8 1,2 2-2,-3-5 1,1-7 0,-1-8 0,-2-6 0,-4-5 0,3-9 0,-4-7 0,4-8 0,-2-12 1,1-6-1,-3-7 1,5-4 0,-3-5 0,3-4 1,0-3-1,-1 2 1,-1 2 0,-1 4-1,2 3 0,1 5 0,-3 1-1,1 8 0,-3 0 0,2 7-2,0 3 0,-6-1-4,7 7-12,-9 8-9,6-7-19,-6 7-33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14.939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23 79,'0'0'59,"-11"0"-25,11 0-22,0 0-4,0 0-2,0 0-2,0 0-1,14 0 0,2-3-1,7 2-1,1-3 0,6 3 0,2-2-1,-1 0-1,2 0 0,-6-1-9,-2 4-11,-4-2-11,-2 2-28,-7 2-25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16.054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30-1 57,'0'0'64,"-6"2"-24,2 6-26,1 6-5,-3 1-2,3 11-2,1 2-1,2 7-1,0-1-1,0 8 0,0-1-1,2 6 1,-2-3-1,3 1-1,0-3 0,-3-3-1,0 1-1,-6-9-1,6 1-3,-4-10-11,1-7-13,1-5-24,2-10-21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16.433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27 65,'8'-10'45,"3"6"-18,-1 0-6,9 3-8,-2-4-3,7 5-3,-1-2-2,3 2-1,-3 0-1,-1 0 0,-6 3-1,-2 4 0,-7 3-1,-7 2 1,0 5-1,-8-1 0,-10 4-1,-7 0-1,1 5-5,-7-5-15,-1-5-7,4-4-24,0-3-29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17.286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235 18 25,'0'0'37,"1"-9"-3,-1 9-4,0 0-8,-6-9-6,6 9-4,-20-1-3,13 2-2,-8 2-3,0 4-1,-4 2 0,0 2-2,-1 0 0,1 3 0,-1 2 0,2 5 1,1-2-1,3 3 0,1-3 0,5 1-1,3 1 1,5-2 0,0-3-1,11-4 0,5-4 1,6-2-1,5-5 0,3 2 1,5-3-2,-2-5 0,-2 1 0,1-5-1,-4 9-3,-9-8-8,-3 7-10,-3-2-17,-13 3-29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17.580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72 100,'0'0'49,"0"-10"-28,0 2-10,10 2-2,-1-5-3,9 4-2,-1-3 1,3 6-3,1-2 0,7 2-1,-7 2-1,6 0 0,-7 1-2,-2 0-1,2 1-9,-9 0-12,3 0-13,-6 0-28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18.442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27 27 94,'-5'-12'43,"4"6"-18,-4-4-9,5 10-5,0 0-3,0 0-1,-9 0-3,9 8 0,0 0-1,0 8-1,0 3-1,0 5 0,0 4 0,0 5-1,0 3 0,0 5 2,4-2-2,-4 8 0,0-5 0,0-1-2,-4-2 2,2-7-1,1 0 0,-4-12-3,5 2-3,0-22-11,0 13-8,0-13-19,0 0-30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18.829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71 100,'-11'-11'49,"11"11"-20,0 0-18,0 0-4,0 0-2,3-8 0,10 8-1,3-3-1,4 3 0,7-2-1,4 1-1,4-4 2,1 2-2,1 1-1,4-3 1,-7-2 0,1-1-1,-5 2 1,-10 2-1,4 1-1,-10 0 0,-3 3-5,-11 0-9,7 9-7,-7-9-13,0 15-28,0-15-20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4:11.7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40,'0'0'36,"0"0"-2,0 0-12,0 0-4,0 0-6,0 0-3,0 0-2,0 0-1,0 0-2,0 0-2,0 0 1,9-7-1,-9 7 0,0 0 0,0 0-1,18 2 1,-18-2 0,14 3 0,-14-3-1,17 11 0,-2-5 0,2 0 0,-5-3-1,10 5 1,-5 0-1,3 1 0,1 0 1,-1-1-1,-1-4 0,-2 5 0,1-3 1,-6 0-1,2-1 0,-14-5 0,15 13 0,-15-13 0,0 0 0,12 8 1,-12-8 0,0 0-1,0 0 0,0 14 1,0-14-1,-12 16 1,12-16-1,-22 15 0,7-5 0,3 2 1,-2 0-1,-6 2 0,1 1 0,-3 0 1,5 0-1,-5-1 0,5 2 1,0-3-1,2-5 2,3 0-2,12-8 0,-15 11 0,15-11 0,0 0 0,0 0-2,0 0-1,0 0-1,0 0-5,15 0-11,-15 0-7,19 0-20,-4 0-25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20.890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-2 14 72,'0'0'38,"0"0"-7,0-9-11,0 9-6,0 0-5,6-3-1,-6 3-3,8-2 0,1 2-2,4 3 0,1-3 0,10 1-1,-1-1 0,6 1-1,2-1 0,1 0 1,-1 0-2,-1 0 1,-4 3-1,-3 1 0,-7 1 2,-6 3-2,-7-1 1,-3 4-1,-10 4 1,-6-1-1,-4 1 0,-4 3 0,1-3 1,-4-1-2,3 0 2,0-1-2,6-4 1,2 1 1,5-2-1,4-4 0,7-4 0,0 0 0,5 5 0,5-4 0,4-1 0,-2 0 1,4 0-1,3 2 0,-8 4 0,0 0 0,-6 8 1,-5 0-1,0 4 0,-6 4 0,-5 1 1,1 1-1,-2 0 0,0-2 0,8-2 1,2 0-1,2-3 0,6 0 1,6-6-1,2 2 1,0 0 0,-3 1-1,0-1 0,-6 3 1,-2-2-1,-3 1-1,0 2 0,-8-2-3,5 6-6,-10-4-8,7-2-6,-4-3-14,6-3-32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21.382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6-4 150,'0'-6'30,"0"6"-10,0 0-11,-3 3-2,3 10-3,0 2 0,0 4-1,0 2-2,0 1 0,2 6 0,1-2 0,-1 2-1,4 1 1,-5-4-1,3 2 0,-1-3 1,-2 2-1,2 1 0,-3-4 0,0-3 0,0-1-1,0 0-1,0-6 0,0 4-3,0-17-7,-3 12-9,3-12-5,0 0-19,0 0-31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21.894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52 123,'-5'-6'38,"5"6"-15,-9-13-13,9 13-2,-6-9-2,6 9-2,0 0 0,0 0-1,4-9 0,3 6-1,2 0-1,2 1 0,3-1 0,4 2 0,1-1 0,2 2-1,-1 0 1,1 5-1,-6-2 1,-1 3 0,0 2-1,-5 3 1,-7 1-1,-2 1 0,-6 2 1,-5 1-1,-4 3 0,-1-5 0,-6 4 0,1-5-2,3-1-1,-1-4-2,8 2-11,1-7-6,10-3-8,0 0-26,-4-8-24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22.530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22 21 124,'0'0'40,"-11"-15"-16,11 15-11,-11-7-4,11 7-3,0 0-2,0 0-1,0 0-1,0 5 0,5-3-1,4 3-1,7 0 0,1-2 1,2-1-1,7-1 0,-3-1 0,3 1 0,0 0 0,-2-1 0,-2 0 1,-1 3-2,-6-1 1,1 2 0,-6 1 0,-10-5 0,6 14 0,-6-4 0,-6 2 0,-5 1 0,-5 1 0,0 1 1,-6 1-1,0 1 0,-3-1 1,3 0-1,-1-1 0,3 1 0,3 2-2,1-8-1,9 4-11,3-5-6,4-9-6,0 0-17,6 5-32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22.883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243-1 142,'0'0'31,"0"0"-10,0 0-12,0 0-4,6-1-1,-6 1-3,0 4 2,0-4-1,-6 15-1,-5-5 2,-2 6-1,-4 3 1,-2 3-1,-6 2 0,-2 5 0,2-4-1,-2 4 0,3-5-1,2 1-1,7-7 0,2-7-3,8 0-3,5-11-12,0 0-3,2-10-11,10-2-30,4-9-19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23.571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117 219 169,'-3'6'24,"3"-6"-5,-5 7-13,5-7-2,-8 11-2,5-3-1,0 1 0,1 0 0,1 0 0,-3-2-1,4 3 1,0 0 0,0-2-1,4 3 1,-1-1-2,0 0 2,3-1-1,4 1 0,-2-4 0,3 1 0,0-5 0,3-2 0,-3-1 0,6-3-1,-1-2 1,0-4 0,0-3 0,-4-1 0,1 1 1,-1-2-1,-2-3 0,-2 2-1,-4-5 1,1 0 0,-5 1 0,0-3 0,-5-2 0,-1-2 0,-3 0 1,-2 0 0,-2 2 0,-1 5 0,0 4 0,-2 3 0,-1 10 0,-2 3 0,-2 8 0,-3 11 0,1 2-1,-1 8-1,2-1-1,6 10-6,-4-6-9,7 2-4,4-10-7,6 3-25,3-9-34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15.834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76 23,'0'0'51,"0"0"-7,0 0-20,0 0-7,-5-10-5,5 10-4,0 0-1,0 0-2,0 0 0,0 0-1,3-7-1,-3 7 0,10-1-1,-1 1 0,-1-1 0,3 1-1,3-4 1,2 4-1,0-1 0,0-1 0,1 0 0,0-2-1,1 0 1,1-1 1,-2 2-2,3-3 0,-2 2 1,-3-2-1,1 1 1,-5 1-1,2 1 0,-5 1 0,-8 2 0,8-3-1,-8 3 0,0 0-3,0 0-1,0 0-7,3 4-9,-3-4-10,0 0-26,-5-1-20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16.295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44 0 72,'0'0'56,"-5"4"-23,5-4-19,-5 14-5,-1-4-1,1 4-3,4 1-2,-2 3 0,-1 1-1,1 3-1,-1 1 0,4 2 0,-2 2 0,0 1 0,1-1-1,1 0 1,-2-4-1,2-3 1,0-2-1,0-3 0,0-2 0,0-7 0,0 2 0,0-8-3,0 0-6,7 4-10,-7-4-9,9-3-23,-7-4-21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17.359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72 229 76,'-5'-2'55,"5"2"-22,0 0-21,-11 0-2,11 0-3,-8 6-2,6 2-1,-5 2-1,3 2-1,-2 7 0,0-3-1,3 4 0,1 3 0,0 2-1,2-4 1,0 1-1,4 0 0,-1-5 0,5 0 1,-2-4-1,5 1 1,-1-5-1,1-2 0,1-1 0,2-4 0,-1-2 0,3 0 0,-4-5 0,4-3 1,0-3-1,-3-3 0,1-1 0,0-5 0,-3-5 0,0-4 0,0-5 0,-5-3 0,2 1 0,-3-5 1,-3 0-1,-2 3 0,0 3 1,-2 5 0,-3 2-1,-3 4 3,0 6-2,-1 6 0,-2 4 0,1 3 0,-4 4 0,2 1-1,-4 8 1,-1 2-1,-1 5 0,-1 1 0,0 5 1,-1 5-1,1 1 0,0 2-1,5 3 0,-2-3-3,13 4-9,0-8-8,3-4-6,3-7-21,8-5-33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17.742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0 110,'0'0'43,"0"0"-15,9 4-16,-9-4-3,19 0-3,-8 0-2,5 0-1,-3 0-1,1 3 0,2-2-1,0 0 1,-4-1-2,2 0 1,-1 0-1,-4 0 0,2 0 0,-1 0-3,-2 0-2,-8 0-11,9-4-7,-9 4-12,0 0-30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4:12.3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290 17 30,'0'0'51,"0"0"-11,10-9-20,-10 9-9,0 0-4,0 0-2,15-8 0,-15 8 0,0 0-1,0 0 2,0 0-2,0 0 0,0 0 0,-10 0-1,10 0 0,-15 4 0,15-4-1,-17 10-1,17-10 1,-14 9 0,14-9-1,-17 11 0,17-11 0,-20 9 0,20-9-1,-24 14 1,12-8-1,-6 3 1,6 2 0,-5-1-1,3 3 0,-3-1 0,0-2 1,-1 4-2,6-3 2,0 3-1,-3-1 0,6-4-1,9-9 1,-15 16 0,15-16 0,0 0-1,-10 10-2,10-10-9,0 0-8,0 0-8,8-5-25,-3-4-24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20.159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69 0 62,'0'0'38,"0"0"-9,0 0-12,-6 5-6,6-5-5,-8 11 0,6 1-1,-1 3-1,-2 6-1,1 2 0,-1 6-1,0 2 0,-4 3-1,6-1 0,-4-2-1,1-4 0,3-6 0,0-5 0,3-8 0,0-8-2,0 0 0,0-5-6,3-7-13,0-4-15,0-4-20,2 2-6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20.453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20 59 43,'0'0'49,"-9"-5"-12,9 5-16,0 0-7,-10-6-6,10 6-2,0 0 0,10-6-2,-4-1-2,11 4 1,-1-4 0,9 1-2,-1 0 1,5 1 0,-1 1-1,-4 3 0,1 0-1,-6-1-1,-2 2-3,-6 2-13,-3-1-7,-8-1-19,9 4-26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22.548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427 20 35,'0'0'34,"0"0"-3,0 0-5,0 0-10,0-8-6,0 8-2,0 0-3,0 0-1,0 0-2,-7-6 1,7 6-1,-7-3 1,-1 1-1,-2 2 1,-1-1 0,-3 1 0,-8 0 0,3 3 0,-6 1 0,-4 1-1,-3 0 0,1 4 0,-4-1 0,3-2-1,1 0 1,4 0-1,5 0 0,-2-1 0,10-2-1,5-2 2,-1 0-2,10-1 0,-8 2 0,8-2 0,0 0 0,0 0 0,0 0 0,8 7 0,8-4 0,1 4 0,5-1 0,2-1 0,6 2 0,0 0 0,0 3 0,-2-2 0,-1-1 1,-8 4-1,-4-2 0,-4 1 0,-5 5-1,-6-4 1,-1 6 0,-9-1 1,-5 2-1,-2-3 0,-8 3-1,1 0 1,-4-4 1,1 4-2,3-6 1,-1 1 0,8-1 0,2-2 0,8-4 0,7-6 0,-7 12 0,7-12 0,8 4 0,0-3 0,6 0 0,2 0 0,3 1 1,3 1-1,2 1 0,2-2 0,1 2 0,3-3 0,1 3 0,0-3 0,1 0 0,-1-1 1,-2 0-1,-5 0 0,2 0 0,-5 0 0,-4 0 0,-3-2 0,-1 2 0,-8-1-1,4 1-3,-9 0-8,0 0-10,6-9-10,-6 9-26,0 0-22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23.275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60-1 79,'-9'9'44,"9"-9"-18,-4 15-9,1-8-7,3 8-2,-6-4-3,6 7 0,0-2-2,0 7 1,-3 1-1,3 4 0,-5 0-2,3 1 1,-3 5-1,2-1-1,1-2 0,-1 1 1,0-1-1,0-1 0,0-2-1,1-3 1,1-3 0,-1-8-1,2 2-1,-1-9 0,1-1-6,0-6-12,0 0-9,6 0-24,-6-9-23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23.706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-2 44 116,'0'-10'40,"0"10"-18,3-12-13,6 7-2,-2-4-2,5 6-2,1-1 0,1 4-2,0 0 0,4 4 0,-3 4 0,3 1 0,-2-2-1,-2 5 0,-5-1 1,1 1 0,-7 0 0,-2-1 0,-1-1 0,-6 3 0,-6-2 0,-3 2 0,-2-4-1,-4 0 0,-1 2-2,0-8-2,5 3-11,-2-3-7,3-3-13,7 0-29,9 0-12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25.115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105 12 43,'5'-9'59,"-5"9"-20,0 0-18,-6-5-5,6 5-7,-11 0-3,11 0-2,-12 6 0,12-6-2,-15 13 0,9-3-1,-2 5 0,0-3 0,-1 4 1,-2 0-1,4 2 0,1 0-1,0 0 1,3-2 0,1-1-1,2-3 1,2 3-1,2-6 0,7 1 0,0-2 0,1-3 0,2-3 0,1-1 1,1 1-1,0-2 0,1 0 0,0 0-1,-3-3-1,2 1 0,-5-3-4,-1 2-12,1 0-8,-11 3-16,6-12-29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25.367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37 74,'0'0'58,"0"0"-22,0 0-20,4 0-5,4-3-3,3 3-4,5-5-1,0 3-2,1-3 0,-1-2-2,4 7-4,-9-5-10,4 1-8,-3 0-14,1 1-29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25.708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0 140,'0'0'32,"0"0"-14,3 5-9,-3-5-2,0 14-3,0-2-1,0 5-1,0 0-1,0 5 0,0 2 0,0 2-1,-1-1 0,-1 2 1,0-2-1,1 0 0,-1-3-1,-2-3 1,4-5-1,-2 2 1,2-3-3,0-6-1,8 3-9,-8-10-9,11 2-12,-11-2-26,13-7-16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26.166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17 85,'0'0'53,"0"0"-21,0 0-20,0 0-2,5-5-3,-5 5-3,13-1 0,-4-2-1,4 3-1,1-1 0,3 1 0,-1-2-1,1 2 0,5 0-1,-3 0 1,-1 0 0,1 0-1,-2 0 0,0 0 0,1 0 2,-3 0-2,1 0 0,-2 0-2,1 0 0,-6-1-3,0 1-11,-9 0-6,10-4-12,-10 4-28,0 0-17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29.256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20 28,'0'0'44,"0"0"-6,0 0-11,-10-5-11,10 5-2,0 0-5,0 0-2,0 0-2,0 0-1,0 0-1,5-4-1,6 1 0,5 3 0,3-2 0,6 2 0,0-3-1,7 2 0,-1 1 0,1 0 0,-1 0 0,-1 0 0,-8 0 0,0 1-1,-11 3 0,2 1 1,-13-5 0,2 14 0,-6-5 0,-10-1-1,-3 5 1,-7-3-1,-4 0 0,-2 5 1,-2-2-1,2 0 0,0-2 0,7 0 0,2 1 0,5-3 0,7-4 0,9-5 0,-2 11 1,7-10-1,8 0 0,6-1 0,4 0 0,1 1 0,1 2 0,-1-2 0,1 4 0,-7 5 0,-4 1 0,-8 3 0,-4 2 0,-2 1 0,-8 2 0,-6 3 1,-2-3-1,-2 1 0,3 1 2,-1-4-2,3-1 1,2-1-1,11 1 0,0-3 1,5-1-1,4-1 0,4-2 0,3 2 0,0-5 1,-2 0-2,0 2 0,-8-6-3,5 5-9,-11-7-8,0 8-8,0-8-25,-12 11-25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44:26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13 116,'0'0'41,"0"0"-16,0 0-17,0 0 0,0 0-2,0 0-2,5 6-1,-2 7 0,-3 1-1,0 4 0,0 3-1,0 5 0,0-2 1,-3 2-1,-2-3-1,5-1 0,-2-9 0,-1 3 0,3-16 1,0 12-1,0-12 0,0 0 1,5-16-1,5 2 0,-3 3 1,3-11-1,-3 4 0,6-4 1,-1 1-1,2 4 0,-1-6 0,6 8 0,-7-5 0,3 4 0,-3 5 0,3 3 0,-6-1-1,-9 9 2,17-4-1,-17 4 0,13 8 0,-13-8 0,9 20 1,-6-6-1,-1-1 1,6 6-1,-6-2 1,3 7-1,0-1 0,-3 3 0,5 0 1,-4 0-1,-1 3 0,-2-5 1,3-3-2,-3-3 0,2 0-1,-2-18-7,0 13-10,0-13-5,0 0-14,0 0-33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37.779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68 16 25,'-1'-9'32,"1"9"-1,0 0-5,-2-9-6,2 9-5,0 0-3,0 0-3,0 0-2,0 0-1,0 0-3,-8 0 1,8 0-2,-6 18-2,3-7 2,-2 8-1,2 1 0,0 6-1,-1 7 1,1 4-1,-3 2 1,2 2 0,1 1-1,-3-3 0,4-5 0,-1-2 0,2-6 0,-1-5 1,0-6-1,2-3-1,0-4-1,0-8-4,0 0-11,0 0-12,4-4-20,0-7-17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3:38.274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5 52 53,'0'0'41,"-6"-14"-7,6 6-14,0 8-7,0-11-3,0 11-3,11-12-2,0 8-2,-3 1 0,5 3-1,3 0-1,1 0 1,1 3-2,-1 6 1,-1 5 1,-3 0-2,0 6 2,-6-1-1,0-2 1,-4 1 0,-3-2 0,-3 2 0,-7-6 0,2 3 0,-6-8-1,1 3 1,-4-2-1,-1 0 0,1-4-2,0-3-3,5 1-12,-1-2-5,4-2-14,9 2-29,-5-14-12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30.51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 19 30,'-5'7'53,"5"-7"-18,-4 7-13,4-7-4,0 0-7,12 7-1,-5-7-3,5 0-1,2 0-2,4 0-1,-1-2 0,5 2-1,-1-5 0,1 5-1,1-2 0,0 2-1,-1 0 0,-3-2 1,-2 1-1,-1-1-1,-4 2 0,-1-5-3,0 2-9,-11 3-8,10-7-13,-10 7-25,0-11-12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30.78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23 0 114,'0'0'43,"-8"3"-17,8 8-17,-4 4-1,4 4-1,-4 6-3,4 7-2,0 1-1,0 3 0,0 1-1,0-2 0,0-1-3,0-5-2,0-4-12,0-2-6,-3-8-13,-1-3-30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31.61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40 141 88,'0'0'52,"-8"0"-19,8 0-20,-8 2-2,6 6-3,-4 2-3,1 3-2,0 7 0,2 2-1,0 8-1,3 6-1,0 2 1,0-1-1,6 4 0,-1 1 2,5-6-2,-2-1 0,1-4 0,2-7 0,5-2 0,0-10 0,-1-3 0,3-4 0,4-5-2,0-5 2,3-6-1,2-4 1,-2-4-1,-1-4 1,1-3 0,-3-5 0,-5-3 0,-1-3 0,-5-3 0,-6-3 0,-3 0 1,-2-1-1,-7 2 1,-4 3 1,-5 0-2,1 7 1,-3 4 0,3 6-1,-3 4 1,-1 3-1,4 8 0,-3 6 1,2 1-1,-1 10 0,1 3-1,-1 6 0,1 5-1,-1 1-7,1 5-8,2 0-7,3 2-13,-2-5-31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31.93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 49 119,'-8'0'41,"8"0"-16,7-5-16,8 4-1,3-8-1,7 5-3,3-3-1,7-1-2,3 2 0,0 1-1,1 5-2,-2-5-4,-3 5-14,-4 0-3,-6 0-16,-5 0-32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4:33.51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156 61 74,'0'0'38,"0"0"-13,0 0-9,0 0-5,0 0-4,8-2-1,-8 2-1,0 0 0,3-7-2,-3 7 0,5-13 0,-5 13-2,0-11 1,0 11 1,0-14-2,0 14 1,-15-8-1,9 5 1,-5 1-1,2 2 0,-4 0-1,2 0 1,-3 2-1,4 5 1,1 2-1,-1 2 0,-1 6 0,2 0 0,1 7 1,-1-1-1,-1 2 0,4-1 0,-1 0 1,6 0 0,1-3-1,1-3 1,11 0-1,0-7 0,10-5 1,3 1-1,4-5 0,7-2-2,5 0-8,-1-6-9,1-2-7,-2 2-20,-6 2-30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04.21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531 10 33,'8'-1'36,"-8"1"-7,0 0-4,8-4-8,-8 4-5,0 0-2,0 0-3,0-6-2,0 6-3,-6 0 0,-4 0 0,-1 0-1,-5 0 2,-4 2-1,-5 2 0,-8-3 0,-2 2 0,-3-1 0,-3 3 0,-2-2-1,2 6-1,2-4 1,3 1 0,3 2-1,6 0 0,0 2 0,6-4 1,6 1-1,2-2 0,7 2 1,6-7-1,-8 9 1,8-9-1,5 11 0,6-4 0,0-2 1,8 2 0,0-1 0,6 2-1,-3 2 1,5 0-1,-2-1 1,-1 5-1,-2 0 1,-5 3-1,-3-2 0,-8 4-1,-2 2 1,-8-2 0,-7 5 0,-4 1 0,-3 2-1,-4 0 2,-3 2-1,0 1 0,1-1 0,-1 0 0,1 1 0,7-6 1,1 0-1,0-4 0,8-3 0,5-3 0,3-3 0,7-3 1,5-3-1,6-1 0,0-1 1,9-1-1,0-1 1,6 3-1,5-3 1,-2 3-1,4-1 1,-2 1-1,-2 0 1,0 0 0,-4-2-1,-5 1 0,-4-2 0,-5 0 0,-3 2-2,-5-3-2,1 0-8,-2 0-9,-9 0-10,8-3-26,-8 3-18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09.99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37 28 83,'1'-8'40,"-1"8"-13,7-12-9,-7 12-6,1-9-3,-1 9-1,0 0-3,0 5-1,0 4-2,-1 5 0,-4 4 0,3 10-2,2 4 0,0 7 1,0 4-1,0 2-1,-1 3 1,1-2-1,-3 2 1,-2-6-1,-1-3 1,2-7-1,-3-4 0,1-9 0,5 0-2,-4-11-3,5 0-9,0-8-11,0 0-15,5-9-27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10.39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35 79,'9'-9'52,"-2"3"-20,2-3-20,4 5-3,-1-2-2,3 6-2,-3 0-1,2 2-1,2 7-1,-3 0-1,-1 5 0,-2 1-1,-1 5 1,-2-3-1,-3 4 0,-2-2 1,-4-2-1,-4 1 1,-5-5-2,-2 0-1,4 0-5,-5-5-10,1-5-8,4 0-17,9-3-26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1:23.6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56 3,'0'0'30,"0"0"-3,0 0 1,0-13-4,0 13-4,0 0-6,0 0-3,0 0-3,0 0-3,0 0 0,0 0-2,0 0 0,0 0 0,0 0-1,0 0 1,0 6 0,0-6 0,5 17-1,-1-1 0,-1-6 0,2 7-1,0 2 0,-1 0 0,1 5 0,8-3 0,-11 7-1,13-3 1,-8 0-1,0 5 1,5 0 0,-4 0-1,-3 1 0,4 5 1,-4-4-1,0 1 0,2 0 0,-2-3 0,3 0 0,-4-9 0,-1 4 0,4-12 0,0 2-1,-7-15 1,8 19 1,-8-19-1,0 0 0,9 7 0,-9-7 0,0 0 1,0 0-1,13 0 0,-13 0 0,0 0 0,7-7 0,-7 7 0,5-25 1,2 12-1,-2-3 0,0 0 0,-3-3 0,8-5 1,0-1-1,-5-3 0,12 0 1,-5-3-1,3-3 1,-1-6-1,3 3 1,8-2-2,-3-2 2,-1-1-1,-1 1 0,-3 3 0,0 4 0,-7 5 1,2 3-1,-5 7 0,-4 3 1,-3 16-1,0-16 0,0 16-1,0 0 1,-5 0-1,2 12-3,3-12-2,-12 22-13,7-5-8,-2 2-19,0 0-30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11.28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114 29 76,'6'-6'48,"-6"6"-26,5-9-8,-5 9-5,8-10-4,-8 10 0,6-5 0,-6 5 0,0 0 0,0 0-1,0 0-1,0 0 0,-6 0-1,6 0 0,-13 1-1,13-1 0,-14 8 0,8-2-1,-4 3 0,-1 1 0,0 3 0,2 0 0,-4 0 0,2 3 0,1-1 0,3 2 0,-1-2 0,1-2 0,6 1 0,-1 1 0,2-5 0,3 2 0,2-2 0,1-4 0,4 1 0,-1 1 0,-1-3 0,2-1 0,-2 0 0,1-2-1,5 1 1,-4-3 0,2 1-2,1-1 1,0 0-2,-1-1-4,2 1-10,2-3-12,-6 0-18,-1-1-22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11.61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49 118,'15'-2'38,"-4"-3"-13,4 0-20,5 0 0,-4-1-1,0 0-2,-3 1 0,3 2-2,-5 1-3,0-4-7,-5 1-11,2 4-15,-8 1-21,0 0-15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14.48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220 91 28,'0'0'53,"0"0"-11,0 0-21,6-9-7,-6 9-5,0 0-3,8-4-1,-8 4-1,3-7 0,-3 7 0,0-11-1,0 11-1,0-12 0,0 4 0,-3 0-1,-5-1 1,8 9-1,-15-14 1,7 9-1,-2 2 0,-1 2 0,2 1 0,-4 3-1,2 1 1,0 3-1,-3 1 0,4 2 1,-2 2-1,1-1 0,0 6 0,0 0 1,1 3-1,1 3 0,2-1 0,-2 1 0,3 2 0,-1 0 0,4 0 1,-3-4-1,3 0 0,-2-3 0,3-2-1,2 0 2,0-5-1,0 3 0,7-5-1,-1-2 1,4 1 0,-3 0 0,3 0 0,-1-2 0,1 3 0,2-1 0,-1-2 0,1-1 1,-1 0-1,0 0 0,1-3 0,2 0 0,-1-2 0,3-3 0,0-1 0,1-3 0,3 2-2,-1-7-2,5 5-11,-5-2-8,0-1-12,-2 0-30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16.26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26 43,'1'-9'42,"-1"9"-9,2-8-11,-2 8-9,6-9-1,-6 9-5,0 0 0,0 0-1,0 0 0,0 0-1,0 11-1,0 1-1,-1 2 0,-2 4-2,-1 0 1,3 5-1,-2 0 0,1 0-1,1-2 0,-1-1 0,-1-3 1,1-5-1,1-3 0,1-9 0,0 0 0,0 0 0,0 0 0,8-4 0,-2-3 0,-1-7 0,1 1 0,3-5 1,4 3-1,-2-5 0,6 2 0,5-2 0,2 0 0,0 3 0,3 0 0,-2 6 1,2 1 0,-7 4-1,-4 6 1,-3 0 0,-10 12 0,-2 2 0,-1 4 0,-4 4-1,-3 1 2,-2 5-2,2 0 1,-2 0-1,3 0 0,-2 1 0,1 3 0,-2-1 0,0 1 0,-4-2 0,3-2 0,3 1 0,-4-4 0,4-7-1,4 0 1,-2-5 0,5-2 0,0-11 0,5 10 0,-5-10 0,10 1 0,-1-1 0,0-1 0,4-1 0,6-3 0,3 1 0,-1-6 0,7 2-2,-3-1 1,2-6-1,3 6-7,-5-6-9,-3-2-7,-3-3-17,-3 3-31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16.842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32 5 104,'8'-6'46,"-8"6"-18,6 5-16,-6-5-3,0 15-4,0-5-2,0 5 1,0 4-2,-3-1 1,0 3-2,3 0 0,-2-1 0,-1 3-1,2-1 1,-1 1-1,0-3 0,-2 2 0,0 0 0,-1-2 0,0 1 0,0 0-1,2-3 2,0-1-2,1-1 1,2-4 0,0-2-1,0 0 1,0-10-1,2 9 1,-2-9-2,0 0-6,0 0-11,0 0-6,0 0-17,6-11-26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17.45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0 94 119,'0'0'38,"0"-15"-14,0 6-16,4 3-1,1-4-4,6 4 0,-1 0 0,1 1-1,1-4 0,1 3 0,1-1-1,2 3 0,-4-2 1,1 2-2,0 3 1,-2 1-1,-2 1 1,1 8-1,-1 1 0,-4 3 0,0 2 0,-4-1 0,4 0 1,-5 3-1,0-7 1,0 0 0,-5 1 1,-1-3-1,-2-3 0,-3 2 0,-3 1-1,-1-2-1,3 2-7,-9-1-9,4-2-6,-3 2-12,-4-3-32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24.37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16 40 5,'0'0'38,"0"0"-9,0 0-1,0 0-5,-8 0-6,8 0-6,0 0-2,0 0-2,0 0-3,-8 1 0,8-1-1,0 0 0,0 0-1,0 0 0,8-1 0,-8 1 1,11-4-1,-1 2 0,4 0 0,-2-2-1,6 3 1,-1-4-1,4 2 1,1 1-1,3 1-1,0-1 0,0 1 1,2 1-1,-3-1 1,-1 0-1,0-1 0,-5 0 0,-2 1 0,-5-1 0,0 1 0,-11 1 1,10-3-2,-10 3 1,0 0-1,0 0-1,0 0-3,0 0-7,0 0-14,0 0-15,0 0-29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25.01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9 43,'-3'-9'59,"3"9"-21,0 0-18,0 0-6,0 0-5,-8 0-2,8 0-1,-3 9-3,3 0 1,0-9-2,-5 13 0,4-6-1,1 3 1,0 1-1,0 1-1,1 1 1,-1 6 0,7-2-1,-6 3 1,1 4 0,1 0-1,-1 0 0,-1 0 0,2 0 0,0-2 0,-1-3 0,0-1-2,1-5 0,-3-6-3,3 3-9,-3-10-9,9 3-15,-9-3-31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27.666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31 43 62,'0'0'48,"0"0"-17,0 0-12,0 0-5,0 0-4,0 0-3,2 5-1,-2-5-2,0 14 0,0-3-2,0 5 1,0-3-2,0 7 0,-3 1 0,1 2-1,-3-1 1,-1 0 0,4-4-1,-1 1 0,-1-3 0,0-5 0,0-4 0,4-7 0,0 9 0,0-9-1,0 0 1,0-5-1,6-2 1,-1-1 0,-1-4-1,3-3 1,1-1 0,3-2-1,1-5 1,-1 2 0,5-3 0,1 3 0,-1-3 0,2 3 0,2 4 0,-3 0 1,-1 5-1,-5-2 0,5 7 0,-5 1 1,-1 5-1,-4 1 1,-6 0-1,11 11 1,-10 0-1,1 3 1,-2 0 0,0 4-1,0 3 1,-2-3-1,-5 4 0,3 3 1,0 1-1,-4 1 1,2 1-1,-4 2 0,4 1 2,-4 2-2,6 0 1,-3 2-1,-1-3 0,2-1 0,3-1 0,-3-3 0,1-8 0,2-5 0,-4-4-1,7-10 1,0 0 0,7 0 0,1-4 0,1-6 0,4-3 0,-1 2 0,1-1-2,1 2 2,-1 2 0,-5-1 0,3 2 0,-5-1 0,2 1 0,-2 0-1,2-4 1,-2 1 0,2 2 0,-1-4-1,-1 4-3,3-4-3,2 4-10,-4-2-10,-4 3-17,-2 1-35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29.24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93 2 67,'2'-8'61,"-2"8"-25,0 0-22,0 0-4,0 0-2,-7 8-2,2 0-3,-4 0 0,4 7 0,-5-1-1,4 8 1,-2 2-1,3 3 0,1 4 0,-3 1-1,4 3-1,0 0 1,1-2 0,-5-1-1,4-5 0,0-1 0,0-5 0,1-7 0,-2-4-1,4-2-1,0 1-3,0-9-1,0 0-7,0 0-10,4-8-12,-2 3-29,0-7-12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1:24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16 88,'-22'0'56,"22"0"-25,-12 0-18,12 0-4,0 0-1,-10 0-4,10 0 0,0 0-2,12 0 0,-2-2-1,5 0 0,7 0 0,0 0-1,2 0 2,0 0-2,1 0 0,-1 0-2,0 2 1,-6 0-2,3 6-6,-6-2-11,-3 2-8,-12-6-21,17 12-31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29.734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46 45 50,'0'0'60,"-1"-13"-18,1 13-25,0-10-8,0 10-1,4-8-2,-4 8-2,21-5-1,-10 2-1,6 2 1,-1 0-1,6 0-1,-5-1 1,2 2-1,-3 2 0,-2 2 0,-4 2-1,-2 2 1,-5 3 0,-3 2 1,0-1-1,-5 3 0,-6 2 1,-2-4 0,-2 2-1,-4-4 0,0-1 0,-3 1-1,-2-3 0,2-4-1,5 1-3,-5-4-6,6 2-10,8-2-6,-2-1-20,10 0-37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32.39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 62 79,'-8'-7'45,"8"7"-16,0 0-13,0 0-5,0 0-5,0 4-1,0 4-1,0 4-2,0-4 1,8 8-1,-3-1-1,1 8-1,4 4 2,1 5-2,0 1 0,1 4 0,4 0 0,-2 1 0,2 0 0,0-3 0,1-5 0,-3-5 0,0-3 0,-2-9-2,-3 0 2,0-6 0,-9-7 0,10 5 0,-10-5 0,0 0 0,5-4 0,-5 4 0,3-13 2,-2 0-2,1-2 1,1-7-1,-1-4 1,2-6 0,4-6 1,0 0-1,2-2 0,2 3 0,2-1-1,-1 1 1,0 3-2,2 5 2,3 2-2,-6 3 1,3 6 0,-4-1-1,-2 5-1,-3 1-2,2 11-6,-8 2-13,0 0-13,0 0-32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32.72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 34 69,'-10'-2'62,"10"2"-25,-6-9-22,4 2-8,9 1-3,4 4 0,4-1-1,3 3-1,2-3 0,2 3-1,2 0 0,-2 0-1,3 0-1,-3 0-2,-6 0-12,0 0-10,-2 0-15,-3-2-35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33.48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42 0 72,'0'0'57,"-6"6"-22,6-6-24,-11 5-2,11 7-3,0-12 0,0 23-2,-3-5 0,3 8-1,0 4 0,0 1-1,0 8-1,0-3-1,-2 5 0,1 2 2,-1-5-2,-4 0 1,4-3-1,-1-2 0,1 0-1,-1-9-3,3-4 0,0-12-9,0-8-12,0 0-13,3-11-38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33.89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 77 38,'-5'-9'64,"4"0"-16,1 0-34,-8-3-3,8 12-2,3-17-1,6 13-3,2-4-2,4 5 0,2-2-1,5 3-1,0 2 0,3 4 0,-4 3 1,6 1-1,-8 0 0,-2 0 0,-4-1 1,-7 3-1,0 0 1,-4 1-1,-4 5 0,-6-3 1,-7 2-1,2 7-1,-6-6 0,-1 4 0,-1-4-1,-3-5-2,5 1-1,-3-4-8,10-6-10,1-3-11,11 1-32,-5-14-18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34.42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147-1 53,'-11'4'61,"11"-4"-31,-9 0-13,-2 0-3,11 0-2,-20 5-3,11 2-3,-5-2-1,6 7-2,-5-3 0,0 6-2,5 0 0,-1 3 0,1 3-1,2-2 0,1 5 0,2-4 0,3-2 1,0 1-1,3-5 1,2 0-1,4-3 0,2-1 1,0-3-2,4-3 1,-1-2 0,2-2 0,-2 0 0,1-7 0,2-4-1,-3-1 0,3 3-2,-4-3-4,4 1-11,-7-4-9,4 5-18,-5 2-28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34.77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21 45 74,'-6'0'61,"6"0"-26,-15 0-20,15 0-4,0 0-4,5 0-2,-5 0-1,17 0-1,-4-6-1,3 2-1,0-1-1,-1 1 0,3 2-2,-4-6-8,2 6-10,-1-3-7,-7 2-26,7-2-23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36.441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223 47 25,'0'0'58,"0"0"-18,0 0-18,0 0-7,0 0-5,0 0-2,0 0-5,0 0 1,11 3-1,-11-3 0,0 0 0,5-5 0,-5 5 0,6-8-1,-6 8 1,3-12-1,-3 12-1,0-10 1,0 10 0,-3-9-2,3 9 1,-13-3 1,4 1-1,-1 2-1,-1 0 1,-1 2-1,-4 1 0,7 2 1,-6 0-1,1 2 1,2 4-1,-4-2 1,2 6-1,4-5 2,-2 6-1,0 2-1,5 1 0,-4 3 1,3 2-1,-2-3 0,4 5 0,-2-8 1,3 5-1,2 1 0,3 1 0,0-3 0,0-2 1,5-2-1,0-3 0,6 6 0,-5-3 0,8-4 0,-3-2 0,3 0 0,-1-7-1,0 2 1,2-2 0,6-3 1,-5 1-1,1-3 0,-1 0 0,0 0 0,-5 0 1,3 2-2,0 0 1,-1-1-1,-6-1-1,9 0-3,-3-8-7,3 5-10,-1-5-9,0-4-24,-1 0-30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38.69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61 3 23,'0'0'56,"0"0"-4,0 0-30,0 0-7,0 0-5,0 0-1,-5-1-3,5 1-1,-4 5-1,4 4-1,-2 3-1,2 2 0,-2 4 0,1 3-1,-4-1 0,-1 7-1,3-5 1,-2 0 0,-3 1-1,3 0 0,1-5-1,-1-3 2,5-15-1,-6 10 0,6-10 1,0-5-1,6-9 1,0-1-1,2-4 1,3 0-1,3 4 0,1-3 0,3 1 0,1-1 1,0-2-1,3 0 0,0 6 0,-1-7 0,3 6 1,-4 0-1,-1 7 0,2 3 0,-7 5 2,2 0-2,-4 0 1,-1 5-1,-3 1 1,2 3-1,-6-2 1,-1 4-1,-3-4 1,0 5 0,0-2 0,0 4-1,-3 2 1,-3 0-1,-2 4 0,0 2 0,-1 2 0,1 3 1,-3 0-1,-2 1 0,4 0 0,-4 0 0,-1 0 0,1-3 0,-1 3 0,6-2 0,-3-2 0,3-2 0,2 1 0,3-2 0,1-7 0,2-2 0,2-3 1,1-2-1,8-1-1,0-1 2,-2-5-2,4-4 2,1 2-1,-1-2 0,3 1-1,-5-2 1,5-1 0,-1-6 0,4 5 0,0-1-1,2-5-2,-2-1-5,1 0-9,4-2-6,-2-2-11,-3 3-31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39.470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101 4 134,'8'-5'35,"-8"5"-16,0 0-8,0 0-3,-5 3-2,5-3-2,-5 12-2,2 1 1,-2-3-1,1 7-1,1 0 0,-1 4 0,-2 1 0,3 4-1,-3-3 1,3 2-1,-4 8-1,-1-3 1,5-3 0,-4-2 0,-1-1 0,2-2 0,0 4 0,-1-11 0,4 0-1,0-2 1,0-4-1,0 0 1,3-9-1,0 0-1,0 0-1,0 0-1,3 7-3,-3-7-10,0 0-7,0 0-18,0-3-27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1:24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55,'0'0'64,"0"0"-22,0 0-25,0 0-5,0 0-4,0 0-1,0 0-3,0 0-1,0 0 0,0 8-2,0 5 0,0-13 0,0 25 0,3-8-1,1 2 1,6-4-1,-5 2 0,0-8 0,2 3 0,-7-12-2,15 9-3,-5-9-12,-10 0-7,17-9-14,-10-5-29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39.958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22 121 79,'-6'-13'56,"6"5"-22,-8-8-20,8 11-4,0-5-2,0 10-2,5-9-3,4 5 0,-1-1-2,5-3 1,-2-1-1,4 2 0,-2-1-1,3 0 1,0 3-1,-4 1 1,1 2 1,-5 3-2,1 4 1,-2 6-1,-3 0 1,-2 2-1,-2 0 1,0 3 0,-6-5-1,-1 6 1,1-3 0,-5 1 0,-2-10 0,-2 4-1,-1-1-1,-2-5-1,6 10-5,-7-13-10,6 3-5,-3-3-10,7 0-32,1-9-21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41.55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38 0 10,'0'0'35,"0"0"-11,0 0-8,0 0-1,0 0 1,0 0-1,0 0 0,0 0-2,0 0-2,0 0-2,0 0-3,0 0-1,0 0 0,9 4-2,-1 1-1,5-1 1,-1 3-1,6-1-1,2-1 0,2 1 0,3-1 1,-1 3 0,1-3-1,-3 4 1,0 0 0,-6-1-1,0 2 0,0-1 2,-7 1-3,-1-2 0,-8-8 1,11 11-1,-11-11 0,0 0-1,6 10 1,-6-10 0,0 0 0,0 6 0,0-6 0,0 0 0,0 0 1,-1 8-1,1-8 1,-10 5 0,3 0-1,-5 2 1,-3-2 0,-6 4-1,-1 5 1,-5-2 0,-4-1-1,-1 6 1,-1 1-1,2-2 0,2 4-2,2-4 1,8-3 0,4 1-1,7-4 0,8-10-2,0 10-4,0-10-11,5 0-4,2-3-17,3 1-26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42.34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41 191 25,'-6'3'32,"6"-3"-4,0 0-9,0 0-5,-10 1-8,10-1 2,0 0 1,-6 7 1,6-7-1,-9 9-1,9-9-1,0 0-1,-11 0-1,11 0-1,0 0 0,0 0-2,0 0 1,0 0-2,0 0 1,4-4-1,-4 4 0,8-6 1,-8 6-1,13-9 1,-5 1 0,3 1 0,1-1-1,1-3 1,3 0-1,4 2 0,-1-6 0,3 4 2,4-4-2,-3 4 0,2-7 0,-1 5 0,1 0 1,-4 2-2,-2 6 1,-4-5-1,-2 2 1,-5 3-1,-8 5 0,11-3 1,-11 3-2,0 0 1,0 0-1,0 0 0,0 4-3,-8-4-4,8 0-11,-8 4-4,8-4-16,-8 5-27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5:43.197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54 94 126,'-6'7'37,"3"1"-16,-5-5-11,5 4-4,3-7 0,-8 13-3,0-1 1,7 0-1,-6 1-1,4 2-1,2 1 2,-4 3-3,5-1 0,0 0 0,0-1 0,0-1 0,5-2 0,2 0 0,1-4 0,0-6 0,5 0 0,-1-5 0,6-6 0,1 1 0,0-3 0,1-2 0,1 1 0,-2-2 0,3-1 0,-3 2 1,1-6-1,-3 4 1,-1-3-1,2-1 0,-4 2 1,-2 1-1,1 0 1,-4 2-1,-2-3 1,-4 1-1,-3-1 0,0 2 1,-6-2-1,-4 0 1,-1-1-1,-5 5 1,1 1 0,2 6 1,-6-1-1,2 3 0,1 2 0,-5 5 0,2 3-1,1 4 0,0 3 0,1 0-1,1 1 0,0 3-4,10 4-7,-8-5-8,9 3-5,-1-2-16,-1-10-34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6:17.003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0-1 8,'0'0'22,"0"0"-2,0 0-3,0 0 1,0 0-3,0 0 3,0 5-5,0-5-3,2 10-1,-1-2-2,-1 0-1,3 2 0,-1 1-3,3-2 0,-4 2 0,-1 5-2,3-5 0,-1 2 0,-2-3-1,0 2 0,0-1 0,-5-6-3,5 4-8,0-9-15,-6 6-17,6-6-15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6:17.821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11 24 25,'0'0'47,"-3"-2"-5,3 2-16,0 0-10,-8-3-5,8 3-3,0 0-2,0 0-1,5-6-2,6 5 0,-2-4-1,9 4 0,2-2-1,2 2 0,2-1 0,3 2-1,-5 0 0,1 0 0,-4 6 0,-3 0 1,-5 0-1,-6 3 1,-4 1 0,-1 2-1,-3-1 1,-6 2 1,-2 1-1,-2 0 0,-3-1-1,-1 2 1,1-2 0,2 0 0,2-3-1,2 1 0,2-2 0,3-1 0,4-1 0,1-7 0,1 13 0,-1-13 0,15 8 0,-7-3 0,1 1 0,-3 1 0,2 2 0,-2 1 0,-1 1 1,0 4-1,-3 0 0,-2 3 0,0 0 1,0 3-1,0 3 0,-2 1 0,-1 3 0,3-1-1,0 3-1,-2-3-6,2 1-12,0-6-8,-1-3-19,-1 0-26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6:23.749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18-1 65,'0'6'35,"0"-6"-6,0 0-9,0 10-9,0-10-2,0 10-3,0-10 0,0 11-3,0-11 1,5 11-2,-1-2-1,-1 0 0,-2 1 0,2 5-1,-3 1 0,0 5-1,-1 1-5,-5-1-13,-3 1-13,1 0-20,-3-6-13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6:24.545"/>
    </inkml:context>
    <inkml:brush xml:id="br0">
      <inkml:brushProperty name="width" value="0.00882" units="cm"/>
      <inkml:brushProperty name="height" value="0.01764" units="cm"/>
      <inkml:brushProperty name="color" value="#EA157A"/>
      <inkml:brushProperty name="tip" value="rectangle"/>
      <inkml:brushProperty name="rasterOp" value="maskPen"/>
      <inkml:brushProperty name="fitToCurve" value="1"/>
    </inkml:brush>
  </inkml:definitions>
  <inkml:trace contextRef="#ctx0" brushRef="#br0">-1 17 0,'7'-11'50,"-7"11"-4,0 0-28,5-7-4,-5 7-1,0 0-3,5 9-2,-2 0-2,0 3-2,-3 5 2,2 2-2,-2 2-2,0 0 1,0-1-2,-3-1 0,-2-6-1,2 0 1,-2-6 0,5-7-1,0 0 0,0 0 0,0 0 0,-3-12 1,3-4-1,3 0 0,2-4 0,3 3 1,-1-2-1,5 3 0,0 3 1,-1 1 0,2 5-1,1 3 2,-1 4-2,-2 0 2,-2 4-1,1 4 1,-4 4 0,-3 3-1,-1 3 1,-2 4-1,0 1 1,-2 4-1,-1-2 0,1 5-1,-1 1 1,-2 1-1,4 4 1,-4-2-1,2 4 0,-3-4 0,-1 4-1,1-1 1,0-4 0,-2-4 0,2-4 0,1-2 0,2-6 0,0-6 0,1 0 0,2-11 0,2 8-1,-2-8 1,11-5-2,0-8 0,6 4-10,2-7-9,5-5-11,-1 1-25,2-8-18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1:41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0 15,'0'0'25,"2"4"-3,-2-4-3,0 12-2,-5-1 1,3 0-6,-4 4-2,2 5 0,-2 1-5,-1 7 1,-1 3-2,1 6-1,1 0-1,0 2-1,-1 1-1,-1 1 0,4 2 1,-3-2-1,1-2 0,2-4 0,1 0 0,-5-6 1,4-2-2,0-7 0,2-2-1,1-6-3,1-12-4,0 0-9,0 0-25,1-12-14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1:42.1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76 53,'3'-10'30,"3"-6"-3,-2 7-9,0 2-5,-2-2-4,-2 9-3,11-15-1,-11 15-1,8-9-1,-8 9 0,17 0-1,-6 2 0,-3 2-1,5 1 1,-4 1-2,5 4 1,-5-1 0,2-2-1,-1 2 1,1 0-1,-11-9 0,13 14 0,-13-14 1,8 13 0,-8-13 0,2 11 1,-2-11 1,0 8-1,0-8 1,-6 12-1,-7-4 1,5 2-2,-7-2 1,0 4-1,-6 2 0,6-3 0,2 4-1,-6 0-2,6-5-1,-4-1-3,11 0-13,6-9-10,-15 9-21,15-9-23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1:24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14 151,'0'0'31,"0"0"-10,-14-18-15,14 18-2,0 0-2,0 0-1,-5 16-2,5-16-6,0 9-13,0-9-5,0 15-20,0-15-33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11:31:44.5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 23,'0'0'32,"0"0"-4,0 0-1,0 0-9,-4 0-5,3 7-3,-3 1-4,4 6-2,0 4-1,0 5-1,4 3-1,1 3 0,7 2-1,-3-1 0,6-2 0,-2-2 0,1-9 0,3-2 1,-2-5-1,0-7 0,-4-3 0,5-6 1,-1-4 0,-4-4 0,2-1 0,1-6 0,-5-1 0,4 1-1,-7-4 2,5 6-1,-5-5 1,0 7-1,0 1 0,-3 5 1,-1 3-2,-2 8 2,0 0-2,0 5 1,0 6 0,0 5-1,0 4 2,2 8-2,0 1 0,0 3 1,5 2 0,-1 1-1,0 3 1,3 2 0,-5 1-1,2 0 1,-1 0 0,-5 0-1,0 5 1,0 1 1,-11-5-1,-2 0 0,1-6 0,-6 0 0,-3-8 0,-6-8 0,4-5 0,-1-6-1,-1-8 1,-1-1-1,5 0 0,4-3-2,5-1-9,-1-5-11,6-1-12,-1-2-25,2-10-17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8:53.612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222 41 28,'0'0'29,"0"-12"-3,0 12-7,0-10-2,0 10-2,0-9-3,0 9-1,0 0-1,0-10-2,0 10-2,0 0 0,0 9-2,0-2-1,-6 9 0,-1 1-1,-1 9 1,-3-1-2,-3 9 1,-1 3 0,-4 1-1,0 4 1,0 1-2,-2-5 1,4 0-1,-2-2 1,4-4-1,2-6 0,5-5 0,3-4 0,-1-6 0,6-11-2,0 0-1,0 0-7,11-3-10,-1-14-9,5-3-21,-4-6-20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8:54.17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291 4 69,'6'-7'59,"-6"7"-23,0 0-20,8 9-5,-8 2-2,0 7-4,0 1-2,0 3 0,0-2-1,7 5 0,-1 1-1,5 0 0,-1-1 0,3-1 0,2-4 0,0 5 1,1-4-1,-1 2-1,0 0 0,-2-8 0,0 5-1,-3-4 1,-1-3-2,-3 0 2,0-3-1,-6-10 1,5 14-2,-5-14 0,0 0-2,0 0 0,0 0-2,-5 1 1,5-1-1,-12-6 0,12 6 1,-13-13 1,4 7 1,-3 4 3,-5-3 3,2 5-1,-6-1 0,-2 2 2,-5 1-1,2 7 1,-9-4 0,1 4-2,0 0 0,-4 4 0,6-4 0,-2 1-2,4 1-3,3-2-8,6-3-10,6 0-12,6-6-25,9 0-10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8:58.07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0 23,'0'0'53,"0"0"-11,0 0-18,0 0-7,0 0-6,0 0-1,0 9-3,0-9-2,-7 13-1,1-3 0,2 5-2,0 1 1,1-1-2,-3 5 0,4 1 0,-6 0-1,5 4 1,-3-5 0,4-2-1,2 0 0,-4-3 1,2-6-1,2-9 0,-1 14 0,1-14-1,0 0 1,0 0-2,0 0 0,0-6-2,0 6-8,0-9-10,0 9-12,3-17-21,-3 6-16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8:58.73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13 8,'-12'1'25,"12"-1"-1,0 0 2,0 0 1,0 0-5,0 0-5,0 0-5,0 0-3,0 0-1,0 0-4,0 0 0,8-1-2,-8 1 0,11-5 1,-1 5-1,-1-1 0,3 1 0,1-1 0,0-1 0,0 1 0,4 1-1,-1 0 0,-3 0 0,4-3 0,-4 3 0,-3 0 0,3 0-1,-4 0 0,1 3 1,-3-2-1,3 1 1,-10-2 1,17 1-2,-17-1 0,15 3 1,-15-3 0,15 0-1,-15 0 0,14 0 1,-14 0-1,7 0 0,-7 0 0,0 0-1,12 0 1,-12 0-1,0 0 1,0 0-2,3 12-1,-3-12-2,0 0-9,0 7-9,0-7-11,0 0-25,-9 6-14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9:01.607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54 0,'0'0'5,"0"0"0,0-9 0,0 9 3,0 0 4,0 0 6,0 0 1,0-8 3,0 8 2,0 0-7,0-11-3,0 11-5,0 0-1,0 0-3,0 0-1,0 0-1,0 0 0,0 0-1,0 0 1,-6 3-1,6-3 1,-10 13-1,7-4 1,-3 2-2,2-1 1,2 7-1,-5-5 1,1 4-1,4 1 0,0-2 0,2 0-1,0 0 0,0 0 0,4-6 1,4 0-2,1-2 2,0-5-1,1 1 0,-2-3 0,3 0 0,-5-3 0,7-5 0,-4-2 0,3 1 0,-1-12 0,0 5 0,6-7 1,-1-1-1,-3 0 1,0 1-1,4-1 2,-4 5-1,-5 7-1,0 4 1,-8 8 0,0 0 0,0 0 0,0 7 0,-6 9-1,2 3 1,-5 4 0,1 1-1,2 3 0,-1 1 1,5 3-1,-4-2 0,6 0 0,-2-1 0,0-1 0,2 1 1,-3-3-1,-3-3 0,0-2 0,-1 1 0,-5-2 0,1-2 0,0 0 0,-6-2 0,3-1 0,-5-3 0,6-4 0,-2-1 0,-2-4 0,6-2 0,3-2 0,8 2-1,-8-15-2,5 3-4,3 12-9,7-17-7,-1 6-12,5 4-26,-3-4-13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9:02.495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4 45,'0'0'43,"0"-6"-13,0 6-10,0 0-7,0 0-3,0 0-2,0 0-2,0 0 0,0 0-1,0 0 0,0 0-1,0 0 0,0 0-2,-2 3 0,2-3 0,-4 12 0,2-3-1,2 3 0,0 2 0,-1 0 0,-3 3-1,-2 1 0,4-1 1,-3 3-2,3 0 2,0-2-1,-2 2 0,2-3 0,-4 0 0,1-1 1,3 0-1,0 1 0,-2-5 0,-5 2 0,7-2 0,-2 1 0,0-3 0,-2 1 0,6-11 0,-5 9 0,5-9-1,0 0 1,0 0-2,0 0 0,0 0 0,0 0-4,0 0-4,0 0-11,2-6-11,-2 6-20,9-15-15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09-20T09:29:03.236"/>
    </inkml:context>
    <inkml:brush xml:id="br0">
      <inkml:brushProperty name="width" value="0.01323" units="cm"/>
      <inkml:brushProperty name="height" value="0.02646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40 33,'-10'3'48,"10"-3"-8,0 0-20,0 0-9,0 0-3,0 0-1,0 0-1,0 0-1,0-6 0,0 6-1,0 0-1,13-12 0,-13 12-1,14-9-1,-14 9 0,11-7 0,-11 7 0,13-8 1,-13 8 0,14-1-1,-14 1 1,9 0-1,-9 0-1,13 6 1,-13-6-1,12 10 0,-12-10 1,11 13-1,-11-13 1,8 16-1,-7-7 0,-1-9 0,6 12 0,-6-12 1,0 14-1,0-14 0,0 10 0,0-10 0,-6 10 0,6-10 1,-9 11-1,9-11 0,-8 6 0,8-6 0,-15 6 0,6-3 1,-1-2 0,-3 4 0,5-4 0,-7 2-1,2 1 1,2 1 0,-3-2 0,3 1-1,2 1 0,-3-1 0,5 2-1,7-6-1,-12 9-6,12-9-10,-9 4-5,9-4-15,0 0-24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3-11-07T07:49:32.751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21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34-1 88,'0'0'53,"-12"1"-27,4 4-12,1 8-4,4 1-3,3 9-2,-1 4-1,2 6-2,2 3-1,10-1 0,0-3 0,2-3 0,3-3 0,2-10 0,-2-8 0,5-4-1,-4-5 1,0-10-1,-2-2 1,-1-8-1,0-2 0,-5-3 0,-3-1 0,1-1 0,-4 1 0,-3 2 0,-2 7 1,0 8-1,0 10 0,0 0 1,-5 21-1,5 7 2,0 9-2,1 2 0,3 11 1,4 0 0,-5 6-1,0 0 0,-2-1 1,-1 0-1,-4-8 1,-7-2 0,-5-6-1,-1-8 0,-4-9 1,-6-10-1,5-8-1,-5-4 0,4-9-1,-1-11-2,10 4-5,3-8-10,8-3-7,3 0-19,6-1-31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1:28.4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11 43,'-5'-13'53,"5"13"-15,0 0-15,0 0-10,0 0-2,0 0-4,0 0-2,0 0-1,0 11-1,0-11 0,5 18-1,2-2-1,3-1 1,4 5 0,-2-2-1,5 3 0,3 2 0,-5-2 1,7 1-1,-1-1 0,-1 1-1,2-2 1,-8 2-1,6-3 1,-3 4-1,-2-4 0,-3-2 0,-2 1 0,-3-4 0,0-1 0,-2-1 0,-5-12 0,0 0-1,2 14 0,-2-14-2,0 0-3,0 0-12,0 0-8,3-5-17,-1-8-30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21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-2 87 141,'0'-25'34,"9"6"-13,4 0-12,9 7-3,-2 5-1,11 4-2,1 3 1,1 8-2,-3 3-1,-1 7 0,-7 2 1,-7 5-1,-7 0 0,-8 2 0,-9-3 0,-7 2-1,-8-6 0,-1-6-1,-4-1-2,2-13-2,5 0-11,7-7-6,5-5-8,4-9-28,11 1-27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22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6 9 150,'-7'-11'31,"7"11"-10,0 0-13,0 0-2,5 7-2,5-1 0,1 6-2,11 1-1,1-1 0,6-1 1,4 3-2,0-3 1,3 2 0,-3-4-1,2 0 0,-5 0 0,-3-3 1,-10 2-1,-6-2 0,-8 3 0,-4-1 0,-12-1 0,-6 0 0,-6 6 1,-5-1-1,0 4 0,-5-1 0,1 4 0,1-3 0,1 2-2,7 0 0,7-3-2,1-6-6,12 1-8,5-10-6,10 1-15,6-4-31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23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312-3 129,'9'3'39,"-9"-3"-16,6 14-13,-10-10-3,-1 7 0,-12-4-3,1 6 1,-6-1-3,0 2 0,-2-1 0,-4 2-2,0-2 0,1 3-2,1-1-3,-4-2-10,8-1-7,-1-2-7,6-2-28,1-2-30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24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176 7 69,'5'-10'41,"-5"10"-14,0 0-9,0 0-5,0 0-5,0 0-2,0 0 0,-5 0-2,5 0-1,-9 13 0,4-4 0,-1 8-1,-4 0 0,4 9 0,-5 5-1,2 4 1,-4 5-1,2 0-1,-4 2 1,1 1-1,-1-8 1,4-2-1,0-6 1,0-5-1,2-7 0,4-5 0,5-10-1,-5 7-1,5-7-3,0 0-9,2-12-9,3 2-14,1-5-26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25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125 3 100,'3'-9'49,"-3"9"-20,15 0-17,-15 0-3,18 11-3,-9 4-1,7 5-2,0 3-1,4 9 0,1-1-1,-1 6 0,4 1-1,-3-1 1,-1-2-1,-1 0 0,-3-4 2,1-2-2,-9-8 0,0-3 1,-2-4 0,-4-4-1,-2 0 0,0-10 1,-8 7-1,-2-6 0,-4-1 0,-3 0 0,-2 0 0,-8-1 0,-4 0 0,-3-2 0,-2 3 0,-2 0 0,2 0 0,1 2 0,4 1 0,6 0 0,2 1-1,8-1 0,7 2-3,8-5-4,0 0-11,5-3-5,7-2-18,5-2-31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26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7 8 138,'0'-11'36,"0"11"-20,0 0-6,0 0-3,0 0-3,0 0-1,0 15-1,0-4 0,2 6 0,-1 1 0,3 3-1,-4 2-1,2 5 1,-2-1 0,0-1-1,0 1 0,-6-3 0,3-2 0,-3-6-1,5-2-1,1-14-4,0 0-11,0 0-5,7-7-13,-5-10-26,3-1-20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27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0 59 110,'0'0'46,"-6"-10"-19,6 10-14,8-9-5,6 6-2,3-3-1,8 1-2,7 0-1,1 1 1,3-2-2,4 3 0,-2 1 0,-5-1-2,1 3-2,-12-2-12,0 0-6,-6 2-9,-6 0-26,-10 0-29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28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 41 74,'0'0'40,"0"0"-14,0 0-10,0 0-4,0 0-4,8 5-3,-8-5 0,11 0-1,-11 0-1,13-3 0,-5 1-1,1 0 0,0-1 1,2 3-1,-3-4 0,3 1-1,-4 0 1,5 1-1,-1-1 0,0 3 0,2-3 0,1 0 0,2 1-1,-2-2 0,2 3 1,0-2-1,-2 2 0,-3 0 0,2 1 1,-2 0-1,0-2 0,-3 2 1,-1 0-1,1 0 1,-8 0-1,13 2 0,-13-2 0,6 5 0,-6-5 0,0 0 0,8 2 0,-8-2 0,0 0-2,0 0-1,0 0-5,0 0-10,0 0-9,0 0-22,5-5-30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29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40 42 38,'-8'4'58,"-2"-1"-20,10-3-14,-14 8-10,14-8-3,-9 3-4,9-3 0,0 0-3,0 0 0,0 0-2,9 0 0,2-1 0,6-3-1,3-3 0,5 1 1,5-3-1,2 4 0,1-4-1,2 1 1,-3 2 0,0 2-1,-2 2 0,-9 2 1,-2 0-1,-5 1 2,-6 7-2,-7 2 0,-4 4 1,-8 0-1,-5 3 1,-3 5-1,-9-1 1,-4 3 0,-2 2-1,0 1 1,-4 0-1,6 2 1,0-4-1,8-3 0,4 0 0,8-6 0,3-5 0,9-11 0,0 12 0,11-10-1,5-1 1,5-1 0,6 0 0,-1 0 0,-1 4 0,0 1 0,-6 3 0,-3 3 1,-9 2-1,-2 5 0,-10 1 0,1 2 0,-11 5 0,0-4 0,-4 4 1,1-1-1,0 0 0,3-1-1,2-4 0,0-1-2,10-1-5,0-8-10,3-3-7,0-7-16,8 4-36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30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9 2 48,'0'0'64,"0"-6"-20,0 6-27,0 0-5,0 0-3,0 0-2,0 0-2,0 0 0,0 0-1,0 11-1,0-2 1,5 2-2,-5 2-1,1 3 0,1-1 0,-2 6 0,0-1-1,0 0 1,0 3-1,0 0 1,0 2-1,-2 0 0,1-2 0,-4 0 0,2-1 0,1-3 0,1-4 0,-2-1 0,3 0-1,0-9 0,0 3-1,0-8-2,4 7-5,-4-7-8,0 0-10,0 0-16,5-6-33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6:51:28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280-1 106,'-12'-4'49,"12"4"-21,-10 7-17,-2-3-3,7 8-3,-12-2 0,12 2-1,-9 2-2,4 4 0,-7-3 1,5 7-2,-8 2-1,3-1 1,0 1-1,-3 6 1,1-7-1,7 7 0,-5-7 0,2-3 0,5-2 0,3-3 0,0 2-1,7-17-1,-8 15-2,8-15-4,0 0-12,0 0-7,13-2-18,-13 2-31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12.831"/>
    </inkml:context>
    <inkml:brush xml:id="br0">
      <inkml:brushProperty name="width" value="0.00882" units="cm"/>
      <inkml:brushProperty name="height" value="0.01764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18 85 57,'-4'-8'59,"4"8"-34,0 0-9,-3-14-4,3 14-1,-2-4-3,2 4-1,0 0-2,0-9-2,0 9 0,0 0-1,2-9 0,-2 9-1,7-6 0,1 2 0,-1-1-1,4 0 2,-2-1-2,4 1 1,-1 0 0,3 2 0,-1 3 0,-3 0-1,0 0 1,0 5-1,-3 3 2,-2 2-2,-1 0 0,-4 1 1,-1 2-1,0-5 0,-1 2 0,-9 2 0,4-3 1,-3 2-1,-2 0 0,-2-3 0,-1 2 0,0 1 1,1-2-1,-3-2-1,7 2-1,-5-7-10,4 2-8,4-3-7,6-1-22,-14-1-37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49:33.852"/>
    </inkml:context>
    <inkml:brush xml:id="br0">
      <inkml:brushProperty name="width" value="0.00441" units="cm"/>
      <inkml:brushProperty name="height" value="0.00882" units="cm"/>
      <inkml:brushProperty name="color" value="#738AC8"/>
      <inkml:brushProperty name="tip" value="rectangle"/>
      <inkml:brushProperty name="rasterOp" value="maskPen"/>
      <inkml:brushProperty name="fitToCurve" value="1"/>
    </inkml:brush>
  </inkml:definitions>
  <inkml:trace contextRef="#ctx0" brushRef="#br0">10 0 30,'0'0'58,"-4"7"-12,4-7-28,0 0-4,0 12-5,0-12-3,-5 11-1,5-11-1,0 16 0,0-16-1,0 14 0,0-14 0,0 16-1,0 0-1,0-1 1,0 2 0,0 5-1,0 3 0,5 2-1,-3 1 1,0 0 0,0 0-1,3-1 1,-1 5-1,-2-6 0,-2 4 1,4-3-1,1-3 0,-3 3 1,-2 1 0,2-5-1,0 2 1,3-5-1,-5 0 1,2 1-1,-2-3 2,0-2-2,4-1 1,-4-2-1,2-2 0,-2-1 0,0-10 0,3 13 1,-3-13-1,0 0 0,0 0 0,0 0 0,0 0 0,0 0 0,2-6 0,-2 6-2,0 0-2,-2-12-7,2 12-10,0 0-7,0 0-24,-9-12-26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1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24-9 50,'-1'-9'42,"1"9"-10,0 0-8,0 0-11,0 0-4,0 0-2,0 0-2,0 0-1,-5 10-2,5 1 0,-2 2 0,2 7 0,-3 4 0,2 4-1,-3 3 1,1 3-2,2-1 1,-1 1-1,1-2 1,-1-6 0,2-2-1,0-3 0,0-9 1,0-1-1,0-11 0,0 0 0,0 0 1,6 0-1,-3-11 0,1-1 0,0-6-1,3-4 1,-1-1 0,3-3 0,2-2 0,0-1 0,4 2 0,-1 0 1,2 4 0,4 4-1,-4 1 1,4 8 0,-4 1-1,2 9 1,-6 2 0,4 8 0,-2 1-1,-1 6 1,-2-1 0,-2 7-1,1-1 1,-7 0-1,2 0 1,-2 2-1,-3-3 1,0-1-1,0-4 0,-3-4 1,1 1-1,2-13 0,0 0 0,0 0 0,2-10 1,4-4-2,-1-6 2,3-4-2,1-4 2,2 1-1,2-1 0,-1 0 0,2 2 0,1 4 0,-3 3 1,2 6-1,-4 6 0,1 3 1,0 4 0,-5 7 1,2 3-2,-1 7 1,-3 1 0,3 3 0,-4 3 0,0-1-1,0 0 1,-1 1-1,1-3 1,-3-1-1,0-6 0,0 2 0,0-6 0,0-2 0,0-8-1,0 0-2,6 11-7,-6-11-8,10-6-6,-10 6-14,9-13-31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2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0 144,'0'0'31,"5"9"-9,-5-2-16,3 8-1,-3-5 0,2 6-2,1-5-1,0 0-1,0 0-1,-3-11-1,5 7-2,-5-7-4,6-6-11,-4-3-6,1-5-14,-1-2-30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1 146,'-6'-3'30,"6"3"-9,-16 0-15,16 0-2,-6 8-3,6-8-8,0 13-12,9-8-6,0 0-20,4-1-24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3"/>
    </inkml:context>
    <inkml:brush xml:id="br0">
      <inkml:brushProperty name="width" value="0.00882" units="cm"/>
      <inkml:brushProperty name="height" value="0.01764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0 137,'3'12'34,"-2"3"-11,1-4-12,6 10-5,-7-1 0,4 4-3,-2-4 0,4 1-1,-4 1-1,-2-6 0,3-1-1,-3-6 1,-1-9-1,5 6 0,-5-6 0,9-10 0,-2-5 0,4-1 0,0-6-1,3-1 1,3 0 0,1-2 0,-1 3-1,2 4 1,-3 3 0,-1 6 0,0 6 1,-4 3-1,-5 3 1,-1 9-1,-2 2 1,2 4 0,-4 3-1,4 1 1,-4 0 0,3-1-1,2 1 0,-3-5-1,0 2-1,0-7-3,7 5-11,-7-4-6,3-1-7,-6-6-28,0-6-28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4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8 33 98,'-5'-13'47,"4"4"-24,1 9-10,-2-11-3,2 11-2,0 0-3,8 0-2,-8 0 1,16 13-2,-7-3 1,4 7-1,-2-2-1,5 6 2,0-1-2,2-1 0,3 2 0,-2-4 0,0 1-1,1-3 1,-2-4-1,1-2 0,-5-3-1,-3-2-1,1 4-8,-12-8-10,13 0-4,-13 0-15,2-8-32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4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195 1 128,'0'-8'37,"0"8"-13,0 0-16,0 0-2,-6 11 0,1 4-2,-1 3 0,-7 5-2,-1 5-1,-4 4 2,-2-1-2,-4-1 0,4 0 0,1-4-1,1-2-1,4-6 0,2 0-3,5-10-5,7-8-11,0 5-4,0-5-19,7-3-28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5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28 0 137,'0'15'34,"0"-3"-12,-5 2-15,2 4-2,-2-1-1,4 0-1,-2 0-1,0-3-1,-2 0-2,3-6-4,1-1-12,1-7-6,0 0-12,0 0-27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3-11-07T07:50:32.576"/>
    </inkml:context>
    <inkml:brush xml:id="br0">
      <inkml:brushProperty name="width" value="0.00882" units="cm"/>
      <inkml:brushProperty name="height" value="0.01764" units="cm"/>
      <inkml:brushProperty name="color" value="#A6A6A6"/>
      <inkml:brushProperty name="tip" value="rectangle"/>
      <inkml:brushProperty name="rasterOp" value="maskPen"/>
      <inkml:brushProperty name="fitToCurve" value="1"/>
    </inkml:brush>
  </inkml:definitions>
  <inkml:trace contextRef="#ctx0" brushRef="#br0">74 24 144,'0'0'31,"-10"13"-10,6 6-15,-1-5-1,5 5-1,0 1 0,5-4-2,6-1 0,1-1-1,4-6 1,3-4-1,2-4-1,1-5 1,3-8-1,-1-1 0,-1-6 0,-1 0 0,-3-2 0,-3 0 0,-3 1 0,-2 4 0,-8 5 0,-3 12 0,0 0 0,-3 0 0,-5 12 0,1 3 0,1 7 0,-2 3 0,4 2 0,-3 5 0,4 1 1,2 1-1,1 5 1,0 3-1,0-1 1,0 0 0,0-1 0,0-1 0,-5-9 0,-3 2 0,0-5 0,-6-4-1,-2-6 1,-4-1-1,-6-6 1,3 0-1,-4-1-1,-3-4-2,6-2-9,-3-3-8,8-4-4,4-9-16,7-3-35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547" cy="354474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4947" y="1"/>
            <a:ext cx="4434547" cy="354474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r">
              <a:defRPr sz="2500"/>
            </a:lvl1pPr>
          </a:lstStyle>
          <a:p>
            <a:fld id="{5B05B4F2-621E-394B-B243-7A510F2EBCCE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9625" y="533400"/>
            <a:ext cx="3533775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1805" tIns="95902" rIns="191805" bIns="9590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4716" y="3372376"/>
            <a:ext cx="8183593" cy="3196763"/>
          </a:xfrm>
          <a:prstGeom prst="rect">
            <a:avLst/>
          </a:prstGeom>
        </p:spPr>
        <p:txBody>
          <a:bodyPr vert="horz" lIns="191805" tIns="95902" rIns="191805" bIns="9590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4750"/>
            <a:ext cx="4434547" cy="35772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4947" y="6744750"/>
            <a:ext cx="4434547" cy="35772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r">
              <a:defRPr sz="2500"/>
            </a:lvl1pPr>
          </a:lstStyle>
          <a:p>
            <a:fld id="{ACD32F9C-0AD7-9D46-BB21-C6E762B70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9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Intensity modulated radio therapy (</a:t>
            </a:r>
            <a:r>
              <a:rPr lang="en-US" dirty="0" err="1" smtClean="0"/>
              <a:t>upto</a:t>
            </a:r>
            <a:r>
              <a:rPr lang="en-US" dirty="0" smtClean="0"/>
              <a:t> tens of thousand </a:t>
            </a:r>
            <a:r>
              <a:rPr lang="en-US" dirty="0" err="1" smtClean="0"/>
              <a:t>beamlets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4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Caution: p is now index (not the objective</a:t>
            </a:r>
            <a:r>
              <a:rPr lang="en-US" baseline="0" dirty="0" smtClean="0"/>
              <a:t> vector)!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6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Unbounded</a:t>
            </a:r>
            <a:r>
              <a:rPr lang="en-US" baseline="0" dirty="0" smtClean="0"/>
              <a:t> case, optimal value  = -</a:t>
            </a:r>
            <a:r>
              <a:rPr lang="en-US" baseline="0" dirty="0" err="1" smtClean="0"/>
              <a:t>inf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Infeasible case, optimal value = +</a:t>
            </a:r>
            <a:r>
              <a:rPr lang="en-US" dirty="0" err="1" smtClean="0"/>
              <a:t>inf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statements extend to the case when we have equality</a:t>
            </a:r>
            <a:r>
              <a:rPr lang="en-US" baseline="0" dirty="0" smtClean="0"/>
              <a:t> constraints (they are always active)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statements extend to the case when we have equality</a:t>
            </a:r>
            <a:r>
              <a:rPr lang="en-US" baseline="0" dirty="0" smtClean="0"/>
              <a:t> constraints (they are always active)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7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Dashed line – 90%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4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Dashed line – 90%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4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Dashed line – 90%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4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Dashed line – 90%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type of geometry would be seen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clinically if a tumor had grown around a patient’s spinal cord or brain stem.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4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916965" cy="72809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229" y="1941576"/>
            <a:ext cx="3225736" cy="8667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981" y="878586"/>
            <a:ext cx="3896232" cy="179354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11/1/2015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409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3220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11/1/2015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11/1/2015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 smtClean="0">
                <a:latin typeface="Times New Roman"/>
                <a:cs typeface="Times New Roman"/>
              </a:rPr>
              <a:t>Y</a:t>
            </a:r>
            <a:r>
              <a:rPr sz="400" spc="5" dirty="0" smtClean="0">
                <a:latin typeface="Times New Roman"/>
                <a:cs typeface="Times New Roman"/>
              </a:rPr>
              <a:t>aroslav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5" dirty="0" smtClean="0">
                <a:latin typeface="Times New Roman"/>
                <a:cs typeface="Times New Roman"/>
              </a:rPr>
              <a:t>Ganin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Brief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overview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of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the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rese</a:t>
            </a:r>
            <a:r>
              <a:rPr sz="400" spc="-5" dirty="0" smtClean="0">
                <a:latin typeface="Times New Roman"/>
                <a:cs typeface="Times New Roman"/>
              </a:rPr>
              <a:t>a</a:t>
            </a:r>
            <a:r>
              <a:rPr sz="400" spc="10" dirty="0" smtClean="0">
                <a:latin typeface="Times New Roman"/>
                <a:cs typeface="Times New Roman"/>
              </a:rPr>
              <a:t>rch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F</a:t>
            </a:r>
            <a:r>
              <a:rPr sz="400" spc="10" dirty="0" smtClean="0">
                <a:latin typeface="Times New Roman"/>
                <a:cs typeface="Times New Roman"/>
              </a:rPr>
              <a:t>e</a:t>
            </a:r>
            <a:r>
              <a:rPr sz="400" spc="-5" dirty="0" smtClean="0">
                <a:latin typeface="Times New Roman"/>
                <a:cs typeface="Times New Roman"/>
              </a:rPr>
              <a:t>b</a:t>
            </a:r>
            <a:r>
              <a:rPr sz="400" spc="15" dirty="0" smtClean="0">
                <a:latin typeface="Times New Roman"/>
                <a:cs typeface="Times New Roman"/>
              </a:rPr>
              <a:t>ru</a:t>
            </a:r>
            <a:r>
              <a:rPr sz="400" spc="0" dirty="0" smtClean="0">
                <a:latin typeface="Times New Roman"/>
                <a:cs typeface="Times New Roman"/>
              </a:rPr>
              <a:t>ary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8,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10" dirty="0" smtClean="0">
                <a:latin typeface="Times New Roman"/>
                <a:cs typeface="Times New Roman"/>
              </a:rPr>
              <a:t>2013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20" dirty="0" smtClean="0">
                <a:latin typeface="Times New Roman"/>
                <a:cs typeface="Times New Roman"/>
              </a:rPr>
              <a:t>—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r>
              <a:rPr sz="400" spc="0" dirty="0" smtClean="0">
                <a:latin typeface="Times New Roman"/>
                <a:cs typeface="Times New Roman"/>
              </a:rPr>
              <a:t>Slide</a:t>
            </a:r>
            <a:r>
              <a:rPr sz="400" spc="40" dirty="0" smtClean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 smtClean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41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-4006" y="3338069"/>
            <a:ext cx="4607940" cy="129031"/>
          </a:xfrm>
          <a:custGeom>
            <a:avLst/>
            <a:gdLst/>
            <a:ahLst/>
            <a:cxnLst/>
            <a:rect l="l" t="t" r="r" b="b"/>
            <a:pathLst>
              <a:path w="4607940" h="129031">
                <a:moveTo>
                  <a:pt x="0" y="129031"/>
                </a:moveTo>
                <a:lnTo>
                  <a:pt x="4607940" y="129031"/>
                </a:lnTo>
                <a:lnTo>
                  <a:pt x="4607940" y="0"/>
                </a:lnTo>
                <a:lnTo>
                  <a:pt x="0" y="0"/>
                </a:lnTo>
                <a:lnTo>
                  <a:pt x="0" y="129031"/>
                </a:lnTo>
              </a:path>
            </a:pathLst>
          </a:custGeom>
          <a:solidFill>
            <a:srgbClr val="6C6D7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+mn-lt"/>
              </a:rPr>
              <a:t>“Optimization methods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”, Fall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2015:     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Lecture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4, </a:t>
            </a:r>
            <a:r>
              <a:rPr lang="en-US" sz="900" baseline="0" dirty="0" smtClean="0">
                <a:solidFill>
                  <a:schemeClr val="bg1"/>
                </a:solidFill>
                <a:latin typeface="+mn-lt"/>
              </a:rPr>
              <a:t>“Linear programming”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57318"/>
            <a:ext cx="4604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400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52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704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857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1009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162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1314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1466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1619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1771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1924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2076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2228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0" y="2381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0" y="2533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0" y="2686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0" y="2838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2990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3143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3295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txStyles>
    <p:titleStyle>
      <a:lvl1pPr eaLnBrk="1" hangingPunct="1">
        <a:defRPr b="1">
          <a:solidFill>
            <a:schemeClr val="accent1">
              <a:lumMod val="75000"/>
            </a:schemeClr>
          </a:solidFill>
          <a:latin typeface="+mn-lt"/>
        </a:defRPr>
      </a:lvl1pPr>
    </p:titleStyle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5.emf"/><Relationship Id="rId21" Type="http://schemas.openxmlformats.org/officeDocument/2006/relationships/customXml" Target="../ink/ink156.xml"/><Relationship Id="rId34" Type="http://schemas.openxmlformats.org/officeDocument/2006/relationships/image" Target="../media/image139.emf"/><Relationship Id="rId42" Type="http://schemas.openxmlformats.org/officeDocument/2006/relationships/image" Target="../media/image143.emf"/><Relationship Id="rId47" Type="http://schemas.openxmlformats.org/officeDocument/2006/relationships/customXml" Target="../ink/ink169.xml"/><Relationship Id="rId50" Type="http://schemas.openxmlformats.org/officeDocument/2006/relationships/image" Target="../media/image147.emf"/><Relationship Id="rId55" Type="http://schemas.openxmlformats.org/officeDocument/2006/relationships/customXml" Target="../ink/ink173.xml"/><Relationship Id="rId63" Type="http://schemas.openxmlformats.org/officeDocument/2006/relationships/customXml" Target="../ink/ink177.xml"/><Relationship Id="rId68" Type="http://schemas.openxmlformats.org/officeDocument/2006/relationships/image" Target="../media/image156.emf"/><Relationship Id="rId7" Type="http://schemas.openxmlformats.org/officeDocument/2006/relationships/customXml" Target="../ink/ink149.xml"/><Relationship Id="rId2" Type="http://schemas.openxmlformats.org/officeDocument/2006/relationships/image" Target="../media/image10.png"/><Relationship Id="rId16" Type="http://schemas.openxmlformats.org/officeDocument/2006/relationships/image" Target="../media/image130.emf"/><Relationship Id="rId29" Type="http://schemas.openxmlformats.org/officeDocument/2006/relationships/customXml" Target="../ink/ink160.xml"/><Relationship Id="rId11" Type="http://schemas.openxmlformats.org/officeDocument/2006/relationships/customXml" Target="../ink/ink151.xml"/><Relationship Id="rId24" Type="http://schemas.openxmlformats.org/officeDocument/2006/relationships/image" Target="../media/image134.emf"/><Relationship Id="rId32" Type="http://schemas.openxmlformats.org/officeDocument/2006/relationships/image" Target="../media/image138.emf"/><Relationship Id="rId37" Type="http://schemas.openxmlformats.org/officeDocument/2006/relationships/customXml" Target="../ink/ink164.xml"/><Relationship Id="rId40" Type="http://schemas.openxmlformats.org/officeDocument/2006/relationships/image" Target="../media/image142.emf"/><Relationship Id="rId45" Type="http://schemas.openxmlformats.org/officeDocument/2006/relationships/customXml" Target="../ink/ink168.xml"/><Relationship Id="rId53" Type="http://schemas.openxmlformats.org/officeDocument/2006/relationships/customXml" Target="../ink/ink172.xml"/><Relationship Id="rId58" Type="http://schemas.openxmlformats.org/officeDocument/2006/relationships/image" Target="../media/image151.emf"/><Relationship Id="rId66" Type="http://schemas.openxmlformats.org/officeDocument/2006/relationships/image" Target="../media/image155.emf"/><Relationship Id="rId5" Type="http://schemas.openxmlformats.org/officeDocument/2006/relationships/customXml" Target="../ink/ink148.xml"/><Relationship Id="rId61" Type="http://schemas.openxmlformats.org/officeDocument/2006/relationships/customXml" Target="../ink/ink176.xml"/><Relationship Id="rId19" Type="http://schemas.openxmlformats.org/officeDocument/2006/relationships/customXml" Target="../ink/ink155.xml"/><Relationship Id="rId14" Type="http://schemas.openxmlformats.org/officeDocument/2006/relationships/image" Target="../media/image129.emf"/><Relationship Id="rId22" Type="http://schemas.openxmlformats.org/officeDocument/2006/relationships/image" Target="../media/image133.emf"/><Relationship Id="rId27" Type="http://schemas.openxmlformats.org/officeDocument/2006/relationships/customXml" Target="../ink/ink159.xml"/><Relationship Id="rId30" Type="http://schemas.openxmlformats.org/officeDocument/2006/relationships/image" Target="../media/image137.emf"/><Relationship Id="rId35" Type="http://schemas.openxmlformats.org/officeDocument/2006/relationships/customXml" Target="../ink/ink163.xml"/><Relationship Id="rId43" Type="http://schemas.openxmlformats.org/officeDocument/2006/relationships/customXml" Target="../ink/ink167.xml"/><Relationship Id="rId48" Type="http://schemas.openxmlformats.org/officeDocument/2006/relationships/image" Target="../media/image146.emf"/><Relationship Id="rId56" Type="http://schemas.openxmlformats.org/officeDocument/2006/relationships/image" Target="../media/image150.emf"/><Relationship Id="rId64" Type="http://schemas.openxmlformats.org/officeDocument/2006/relationships/image" Target="../media/image154.emf"/><Relationship Id="rId8" Type="http://schemas.openxmlformats.org/officeDocument/2006/relationships/image" Target="../media/image126.emf"/><Relationship Id="rId51" Type="http://schemas.openxmlformats.org/officeDocument/2006/relationships/customXml" Target="../ink/ink171.xml"/><Relationship Id="rId3" Type="http://schemas.openxmlformats.org/officeDocument/2006/relationships/customXml" Target="../ink/ink147.xml"/><Relationship Id="rId12" Type="http://schemas.openxmlformats.org/officeDocument/2006/relationships/image" Target="../media/image128.emf"/><Relationship Id="rId17" Type="http://schemas.openxmlformats.org/officeDocument/2006/relationships/customXml" Target="../ink/ink154.xml"/><Relationship Id="rId25" Type="http://schemas.openxmlformats.org/officeDocument/2006/relationships/customXml" Target="../ink/ink158.xml"/><Relationship Id="rId33" Type="http://schemas.openxmlformats.org/officeDocument/2006/relationships/customXml" Target="../ink/ink162.xml"/><Relationship Id="rId38" Type="http://schemas.openxmlformats.org/officeDocument/2006/relationships/image" Target="../media/image141.emf"/><Relationship Id="rId46" Type="http://schemas.openxmlformats.org/officeDocument/2006/relationships/image" Target="../media/image145.emf"/><Relationship Id="rId59" Type="http://schemas.openxmlformats.org/officeDocument/2006/relationships/customXml" Target="../ink/ink175.xml"/><Relationship Id="rId67" Type="http://schemas.openxmlformats.org/officeDocument/2006/relationships/customXml" Target="../ink/ink179.xml"/><Relationship Id="rId20" Type="http://schemas.openxmlformats.org/officeDocument/2006/relationships/image" Target="../media/image132.emf"/><Relationship Id="rId41" Type="http://schemas.openxmlformats.org/officeDocument/2006/relationships/customXml" Target="../ink/ink166.xml"/><Relationship Id="rId54" Type="http://schemas.openxmlformats.org/officeDocument/2006/relationships/image" Target="../media/image149.emf"/><Relationship Id="rId6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15" Type="http://schemas.openxmlformats.org/officeDocument/2006/relationships/customXml" Target="../ink/ink153.xml"/><Relationship Id="rId23" Type="http://schemas.openxmlformats.org/officeDocument/2006/relationships/customXml" Target="../ink/ink157.xml"/><Relationship Id="rId28" Type="http://schemas.openxmlformats.org/officeDocument/2006/relationships/image" Target="../media/image136.emf"/><Relationship Id="rId36" Type="http://schemas.openxmlformats.org/officeDocument/2006/relationships/image" Target="../media/image140.emf"/><Relationship Id="rId49" Type="http://schemas.openxmlformats.org/officeDocument/2006/relationships/customXml" Target="../ink/ink170.xml"/><Relationship Id="rId57" Type="http://schemas.openxmlformats.org/officeDocument/2006/relationships/customXml" Target="../ink/ink174.xml"/><Relationship Id="rId10" Type="http://schemas.openxmlformats.org/officeDocument/2006/relationships/image" Target="../media/image127.emf"/><Relationship Id="rId31" Type="http://schemas.openxmlformats.org/officeDocument/2006/relationships/customXml" Target="../ink/ink161.xml"/><Relationship Id="rId44" Type="http://schemas.openxmlformats.org/officeDocument/2006/relationships/image" Target="../media/image144.emf"/><Relationship Id="rId52" Type="http://schemas.openxmlformats.org/officeDocument/2006/relationships/image" Target="../media/image148.emf"/><Relationship Id="rId60" Type="http://schemas.openxmlformats.org/officeDocument/2006/relationships/image" Target="../media/image152.emf"/><Relationship Id="rId65" Type="http://schemas.openxmlformats.org/officeDocument/2006/relationships/customXml" Target="../ink/ink178.xml"/><Relationship Id="rId4" Type="http://schemas.openxmlformats.org/officeDocument/2006/relationships/image" Target="../media/image124.emf"/><Relationship Id="rId9" Type="http://schemas.openxmlformats.org/officeDocument/2006/relationships/customXml" Target="../ink/ink150.xml"/><Relationship Id="rId13" Type="http://schemas.openxmlformats.org/officeDocument/2006/relationships/customXml" Target="../ink/ink152.xml"/><Relationship Id="rId18" Type="http://schemas.openxmlformats.org/officeDocument/2006/relationships/image" Target="../media/image131.emf"/><Relationship Id="rId39" Type="http://schemas.openxmlformats.org/officeDocument/2006/relationships/customXml" Target="../ink/ink16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emf"/><Relationship Id="rId18" Type="http://schemas.openxmlformats.org/officeDocument/2006/relationships/customXml" Target="../ink/ink187.xml"/><Relationship Id="rId26" Type="http://schemas.openxmlformats.org/officeDocument/2006/relationships/customXml" Target="../ink/ink191.xml"/><Relationship Id="rId39" Type="http://schemas.openxmlformats.org/officeDocument/2006/relationships/image" Target="../media/image173.emf"/><Relationship Id="rId21" Type="http://schemas.openxmlformats.org/officeDocument/2006/relationships/image" Target="../media/image163.emf"/><Relationship Id="rId34" Type="http://schemas.openxmlformats.org/officeDocument/2006/relationships/customXml" Target="../ink/ink195.xml"/><Relationship Id="rId42" Type="http://schemas.openxmlformats.org/officeDocument/2006/relationships/customXml" Target="../ink/ink199.xml"/><Relationship Id="rId47" Type="http://schemas.openxmlformats.org/officeDocument/2006/relationships/image" Target="../media/image177.emf"/><Relationship Id="rId50" Type="http://schemas.openxmlformats.org/officeDocument/2006/relationships/customXml" Target="../ink/ink203.xml"/><Relationship Id="rId55" Type="http://schemas.openxmlformats.org/officeDocument/2006/relationships/image" Target="../media/image182.emf"/><Relationship Id="rId7" Type="http://schemas.openxmlformats.org/officeDocument/2006/relationships/image" Target="../media/image152.emf"/><Relationship Id="rId2" Type="http://schemas.openxmlformats.org/officeDocument/2006/relationships/image" Target="../media/image6.jpeg"/><Relationship Id="rId16" Type="http://schemas.openxmlformats.org/officeDocument/2006/relationships/customXml" Target="../ink/ink186.xml"/><Relationship Id="rId29" Type="http://schemas.openxmlformats.org/officeDocument/2006/relationships/image" Target="../media/image168.emf"/><Relationship Id="rId11" Type="http://schemas.openxmlformats.org/officeDocument/2006/relationships/image" Target="../media/image158.emf"/><Relationship Id="rId24" Type="http://schemas.openxmlformats.org/officeDocument/2006/relationships/customXml" Target="../ink/ink190.xml"/><Relationship Id="rId32" Type="http://schemas.openxmlformats.org/officeDocument/2006/relationships/customXml" Target="../ink/ink194.xml"/><Relationship Id="rId37" Type="http://schemas.openxmlformats.org/officeDocument/2006/relationships/image" Target="../media/image172.emf"/><Relationship Id="rId40" Type="http://schemas.openxmlformats.org/officeDocument/2006/relationships/customXml" Target="../ink/ink198.xml"/><Relationship Id="rId45" Type="http://schemas.openxmlformats.org/officeDocument/2006/relationships/image" Target="../media/image176.emf"/><Relationship Id="rId53" Type="http://schemas.openxmlformats.org/officeDocument/2006/relationships/image" Target="../media/image180.emf"/><Relationship Id="rId58" Type="http://schemas.openxmlformats.org/officeDocument/2006/relationships/customXml" Target="../ink/ink207.xml"/><Relationship Id="rId5" Type="http://schemas.openxmlformats.org/officeDocument/2006/relationships/image" Target="../media/image151.emf"/><Relationship Id="rId19" Type="http://schemas.openxmlformats.org/officeDocument/2006/relationships/image" Target="../media/image162.emf"/><Relationship Id="rId4" Type="http://schemas.openxmlformats.org/officeDocument/2006/relationships/customXml" Target="../ink/ink180.xml"/><Relationship Id="rId9" Type="http://schemas.openxmlformats.org/officeDocument/2006/relationships/image" Target="../media/image157.emf"/><Relationship Id="rId14" Type="http://schemas.openxmlformats.org/officeDocument/2006/relationships/customXml" Target="../ink/ink185.xml"/><Relationship Id="rId22" Type="http://schemas.openxmlformats.org/officeDocument/2006/relationships/customXml" Target="../ink/ink189.xml"/><Relationship Id="rId27" Type="http://schemas.openxmlformats.org/officeDocument/2006/relationships/image" Target="../media/image167.emf"/><Relationship Id="rId30" Type="http://schemas.openxmlformats.org/officeDocument/2006/relationships/customXml" Target="../ink/ink193.xml"/><Relationship Id="rId35" Type="http://schemas.openxmlformats.org/officeDocument/2006/relationships/image" Target="../media/image171.emf"/><Relationship Id="rId43" Type="http://schemas.openxmlformats.org/officeDocument/2006/relationships/image" Target="../media/image175.emf"/><Relationship Id="rId48" Type="http://schemas.openxmlformats.org/officeDocument/2006/relationships/customXml" Target="../ink/ink202.xml"/><Relationship Id="rId56" Type="http://schemas.openxmlformats.org/officeDocument/2006/relationships/customXml" Target="../ink/ink206.xml"/><Relationship Id="rId8" Type="http://schemas.openxmlformats.org/officeDocument/2006/relationships/customXml" Target="../ink/ink182.xml"/><Relationship Id="rId51" Type="http://schemas.openxmlformats.org/officeDocument/2006/relationships/image" Target="../media/image179.emf"/><Relationship Id="rId3" Type="http://schemas.openxmlformats.org/officeDocument/2006/relationships/image" Target="../media/image12.jpeg"/><Relationship Id="rId12" Type="http://schemas.openxmlformats.org/officeDocument/2006/relationships/customXml" Target="../ink/ink184.xml"/><Relationship Id="rId17" Type="http://schemas.openxmlformats.org/officeDocument/2006/relationships/image" Target="../media/image161.emf"/><Relationship Id="rId25" Type="http://schemas.openxmlformats.org/officeDocument/2006/relationships/image" Target="../media/image166.emf"/><Relationship Id="rId33" Type="http://schemas.openxmlformats.org/officeDocument/2006/relationships/image" Target="../media/image170.emf"/><Relationship Id="rId38" Type="http://schemas.openxmlformats.org/officeDocument/2006/relationships/customXml" Target="../ink/ink197.xml"/><Relationship Id="rId46" Type="http://schemas.openxmlformats.org/officeDocument/2006/relationships/customXml" Target="../ink/ink201.xml"/><Relationship Id="rId59" Type="http://schemas.openxmlformats.org/officeDocument/2006/relationships/image" Target="../media/image184.emf"/><Relationship Id="rId20" Type="http://schemas.openxmlformats.org/officeDocument/2006/relationships/customXml" Target="../ink/ink188.xml"/><Relationship Id="rId41" Type="http://schemas.openxmlformats.org/officeDocument/2006/relationships/image" Target="../media/image174.emf"/><Relationship Id="rId54" Type="http://schemas.openxmlformats.org/officeDocument/2006/relationships/customXml" Target="../ink/ink20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1.xml"/><Relationship Id="rId15" Type="http://schemas.openxmlformats.org/officeDocument/2006/relationships/image" Target="../media/image160.emf"/><Relationship Id="rId23" Type="http://schemas.openxmlformats.org/officeDocument/2006/relationships/image" Target="../media/image165.emf"/><Relationship Id="rId28" Type="http://schemas.openxmlformats.org/officeDocument/2006/relationships/customXml" Target="../ink/ink192.xml"/><Relationship Id="rId36" Type="http://schemas.openxmlformats.org/officeDocument/2006/relationships/customXml" Target="../ink/ink196.xml"/><Relationship Id="rId49" Type="http://schemas.openxmlformats.org/officeDocument/2006/relationships/image" Target="../media/image178.emf"/><Relationship Id="rId57" Type="http://schemas.openxmlformats.org/officeDocument/2006/relationships/image" Target="../media/image183.emf"/><Relationship Id="rId10" Type="http://schemas.openxmlformats.org/officeDocument/2006/relationships/customXml" Target="../ink/ink183.xml"/><Relationship Id="rId31" Type="http://schemas.openxmlformats.org/officeDocument/2006/relationships/image" Target="../media/image169.emf"/><Relationship Id="rId44" Type="http://schemas.openxmlformats.org/officeDocument/2006/relationships/customXml" Target="../ink/ink200.xml"/><Relationship Id="rId52" Type="http://schemas.openxmlformats.org/officeDocument/2006/relationships/customXml" Target="../ink/ink20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customXml" Target="../ink/ink208.xml"/><Relationship Id="rId7" Type="http://schemas.openxmlformats.org/officeDocument/2006/relationships/customXml" Target="../ink/ink21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emf"/><Relationship Id="rId5" Type="http://schemas.openxmlformats.org/officeDocument/2006/relationships/customXml" Target="../ink/ink209.xml"/><Relationship Id="rId4" Type="http://schemas.openxmlformats.org/officeDocument/2006/relationships/image" Target="../media/image186.emf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4.emf"/><Relationship Id="rId21" Type="http://schemas.openxmlformats.org/officeDocument/2006/relationships/image" Target="../media/image196.emf"/><Relationship Id="rId42" Type="http://schemas.openxmlformats.org/officeDocument/2006/relationships/customXml" Target="../ink/ink231.xml"/><Relationship Id="rId63" Type="http://schemas.openxmlformats.org/officeDocument/2006/relationships/image" Target="../media/image217.emf"/><Relationship Id="rId84" Type="http://schemas.openxmlformats.org/officeDocument/2006/relationships/customXml" Target="../ink/ink252.xml"/><Relationship Id="rId138" Type="http://schemas.openxmlformats.org/officeDocument/2006/relationships/customXml" Target="../ink/ink279.xml"/><Relationship Id="rId107" Type="http://schemas.openxmlformats.org/officeDocument/2006/relationships/image" Target="../media/image239.emf"/><Relationship Id="rId11" Type="http://schemas.openxmlformats.org/officeDocument/2006/relationships/image" Target="../media/image191.emf"/><Relationship Id="rId32" Type="http://schemas.openxmlformats.org/officeDocument/2006/relationships/customXml" Target="../ink/ink226.xml"/><Relationship Id="rId53" Type="http://schemas.openxmlformats.org/officeDocument/2006/relationships/image" Target="../media/image212.emf"/><Relationship Id="rId74" Type="http://schemas.openxmlformats.org/officeDocument/2006/relationships/customXml" Target="../ink/ink247.xml"/><Relationship Id="rId128" Type="http://schemas.openxmlformats.org/officeDocument/2006/relationships/customXml" Target="../ink/ink274.xml"/><Relationship Id="rId149" Type="http://schemas.openxmlformats.org/officeDocument/2006/relationships/image" Target="../media/image260.emf"/><Relationship Id="rId5" Type="http://schemas.openxmlformats.org/officeDocument/2006/relationships/image" Target="../media/image152.emf"/><Relationship Id="rId95" Type="http://schemas.openxmlformats.org/officeDocument/2006/relationships/image" Target="../media/image233.emf"/><Relationship Id="rId22" Type="http://schemas.openxmlformats.org/officeDocument/2006/relationships/customXml" Target="../ink/ink221.xml"/><Relationship Id="rId27" Type="http://schemas.openxmlformats.org/officeDocument/2006/relationships/image" Target="../media/image199.emf"/><Relationship Id="rId43" Type="http://schemas.openxmlformats.org/officeDocument/2006/relationships/image" Target="../media/image207.emf"/><Relationship Id="rId48" Type="http://schemas.openxmlformats.org/officeDocument/2006/relationships/customXml" Target="../ink/ink234.xml"/><Relationship Id="rId64" Type="http://schemas.openxmlformats.org/officeDocument/2006/relationships/customXml" Target="../ink/ink242.xml"/><Relationship Id="rId69" Type="http://schemas.openxmlformats.org/officeDocument/2006/relationships/image" Target="../media/image220.emf"/><Relationship Id="rId113" Type="http://schemas.openxmlformats.org/officeDocument/2006/relationships/image" Target="../media/image242.emf"/><Relationship Id="rId118" Type="http://schemas.openxmlformats.org/officeDocument/2006/relationships/customXml" Target="../ink/ink269.xml"/><Relationship Id="rId134" Type="http://schemas.openxmlformats.org/officeDocument/2006/relationships/customXml" Target="../ink/ink277.xml"/><Relationship Id="rId139" Type="http://schemas.openxmlformats.org/officeDocument/2006/relationships/image" Target="../media/image255.emf"/><Relationship Id="rId80" Type="http://schemas.openxmlformats.org/officeDocument/2006/relationships/customXml" Target="../ink/ink250.xml"/><Relationship Id="rId85" Type="http://schemas.openxmlformats.org/officeDocument/2006/relationships/image" Target="../media/image228.emf"/><Relationship Id="rId150" Type="http://schemas.openxmlformats.org/officeDocument/2006/relationships/customXml" Target="../ink/ink285.xml"/><Relationship Id="rId12" Type="http://schemas.openxmlformats.org/officeDocument/2006/relationships/customXml" Target="../ink/ink216.xml"/><Relationship Id="rId17" Type="http://schemas.openxmlformats.org/officeDocument/2006/relationships/image" Target="../media/image194.emf"/><Relationship Id="rId33" Type="http://schemas.openxmlformats.org/officeDocument/2006/relationships/image" Target="../media/image202.emf"/><Relationship Id="rId38" Type="http://schemas.openxmlformats.org/officeDocument/2006/relationships/customXml" Target="../ink/ink229.xml"/><Relationship Id="rId59" Type="http://schemas.openxmlformats.org/officeDocument/2006/relationships/image" Target="../media/image215.emf"/><Relationship Id="rId103" Type="http://schemas.openxmlformats.org/officeDocument/2006/relationships/image" Target="../media/image237.emf"/><Relationship Id="rId108" Type="http://schemas.openxmlformats.org/officeDocument/2006/relationships/customXml" Target="../ink/ink264.xml"/><Relationship Id="rId124" Type="http://schemas.openxmlformats.org/officeDocument/2006/relationships/customXml" Target="../ink/ink272.xml"/><Relationship Id="rId129" Type="http://schemas.openxmlformats.org/officeDocument/2006/relationships/image" Target="../media/image250.emf"/><Relationship Id="rId54" Type="http://schemas.openxmlformats.org/officeDocument/2006/relationships/customXml" Target="../ink/ink237.xml"/><Relationship Id="rId70" Type="http://schemas.openxmlformats.org/officeDocument/2006/relationships/customXml" Target="../ink/ink245.xml"/><Relationship Id="rId75" Type="http://schemas.openxmlformats.org/officeDocument/2006/relationships/image" Target="../media/image223.emf"/><Relationship Id="rId91" Type="http://schemas.openxmlformats.org/officeDocument/2006/relationships/image" Target="../media/image231.emf"/><Relationship Id="rId96" Type="http://schemas.openxmlformats.org/officeDocument/2006/relationships/customXml" Target="../ink/ink258.xml"/><Relationship Id="rId140" Type="http://schemas.openxmlformats.org/officeDocument/2006/relationships/customXml" Target="../ink/ink280.xml"/><Relationship Id="rId145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3.xml"/><Relationship Id="rId23" Type="http://schemas.openxmlformats.org/officeDocument/2006/relationships/image" Target="../media/image197.emf"/><Relationship Id="rId28" Type="http://schemas.openxmlformats.org/officeDocument/2006/relationships/customXml" Target="../ink/ink224.xml"/><Relationship Id="rId49" Type="http://schemas.openxmlformats.org/officeDocument/2006/relationships/image" Target="../media/image210.emf"/><Relationship Id="rId114" Type="http://schemas.openxmlformats.org/officeDocument/2006/relationships/customXml" Target="../ink/ink267.xml"/><Relationship Id="rId119" Type="http://schemas.openxmlformats.org/officeDocument/2006/relationships/image" Target="../media/image245.emf"/><Relationship Id="rId44" Type="http://schemas.openxmlformats.org/officeDocument/2006/relationships/customXml" Target="../ink/ink232.xml"/><Relationship Id="rId60" Type="http://schemas.openxmlformats.org/officeDocument/2006/relationships/customXml" Target="../ink/ink240.xml"/><Relationship Id="rId65" Type="http://schemas.openxmlformats.org/officeDocument/2006/relationships/image" Target="../media/image218.emf"/><Relationship Id="rId81" Type="http://schemas.openxmlformats.org/officeDocument/2006/relationships/image" Target="../media/image226.emf"/><Relationship Id="rId86" Type="http://schemas.openxmlformats.org/officeDocument/2006/relationships/customXml" Target="../ink/ink253.xml"/><Relationship Id="rId130" Type="http://schemas.openxmlformats.org/officeDocument/2006/relationships/customXml" Target="../ink/ink275.xml"/><Relationship Id="rId135" Type="http://schemas.openxmlformats.org/officeDocument/2006/relationships/image" Target="../media/image253.emf"/><Relationship Id="rId151" Type="http://schemas.openxmlformats.org/officeDocument/2006/relationships/image" Target="../media/image261.emf"/><Relationship Id="rId13" Type="http://schemas.openxmlformats.org/officeDocument/2006/relationships/image" Target="../media/image192.emf"/><Relationship Id="rId18" Type="http://schemas.openxmlformats.org/officeDocument/2006/relationships/customXml" Target="../ink/ink219.xml"/><Relationship Id="rId39" Type="http://schemas.openxmlformats.org/officeDocument/2006/relationships/image" Target="../media/image205.emf"/><Relationship Id="rId109" Type="http://schemas.openxmlformats.org/officeDocument/2006/relationships/image" Target="../media/image240.emf"/><Relationship Id="rId34" Type="http://schemas.openxmlformats.org/officeDocument/2006/relationships/customXml" Target="../ink/ink227.xml"/><Relationship Id="rId50" Type="http://schemas.openxmlformats.org/officeDocument/2006/relationships/customXml" Target="../ink/ink235.xml"/><Relationship Id="rId55" Type="http://schemas.openxmlformats.org/officeDocument/2006/relationships/image" Target="../media/image213.emf"/><Relationship Id="rId76" Type="http://schemas.openxmlformats.org/officeDocument/2006/relationships/customXml" Target="../ink/ink248.xml"/><Relationship Id="rId97" Type="http://schemas.openxmlformats.org/officeDocument/2006/relationships/image" Target="../media/image234.emf"/><Relationship Id="rId104" Type="http://schemas.openxmlformats.org/officeDocument/2006/relationships/customXml" Target="../ink/ink262.xml"/><Relationship Id="rId120" Type="http://schemas.openxmlformats.org/officeDocument/2006/relationships/customXml" Target="../ink/ink270.xml"/><Relationship Id="rId125" Type="http://schemas.openxmlformats.org/officeDocument/2006/relationships/image" Target="../media/image248.emf"/><Relationship Id="rId141" Type="http://schemas.openxmlformats.org/officeDocument/2006/relationships/image" Target="../media/image256.emf"/><Relationship Id="rId146" Type="http://schemas.openxmlformats.org/officeDocument/2006/relationships/customXml" Target="../ink/ink283.xml"/><Relationship Id="rId7" Type="http://schemas.openxmlformats.org/officeDocument/2006/relationships/image" Target="../media/image189.emf"/><Relationship Id="rId71" Type="http://schemas.openxmlformats.org/officeDocument/2006/relationships/image" Target="../media/image221.emf"/><Relationship Id="rId92" Type="http://schemas.openxmlformats.org/officeDocument/2006/relationships/customXml" Target="../ink/ink256.xml"/><Relationship Id="rId2" Type="http://schemas.openxmlformats.org/officeDocument/2006/relationships/customXml" Target="../ink/ink211.xml"/><Relationship Id="rId29" Type="http://schemas.openxmlformats.org/officeDocument/2006/relationships/image" Target="../media/image200.emf"/><Relationship Id="rId24" Type="http://schemas.openxmlformats.org/officeDocument/2006/relationships/customXml" Target="../ink/ink222.xml"/><Relationship Id="rId40" Type="http://schemas.openxmlformats.org/officeDocument/2006/relationships/customXml" Target="../ink/ink230.xml"/><Relationship Id="rId45" Type="http://schemas.openxmlformats.org/officeDocument/2006/relationships/image" Target="../media/image208.emf"/><Relationship Id="rId66" Type="http://schemas.openxmlformats.org/officeDocument/2006/relationships/customXml" Target="../ink/ink243.xml"/><Relationship Id="rId87" Type="http://schemas.openxmlformats.org/officeDocument/2006/relationships/image" Target="../media/image229.emf"/><Relationship Id="rId110" Type="http://schemas.openxmlformats.org/officeDocument/2006/relationships/customXml" Target="../ink/ink265.xml"/><Relationship Id="rId115" Type="http://schemas.openxmlformats.org/officeDocument/2006/relationships/image" Target="../media/image243.emf"/><Relationship Id="rId131" Type="http://schemas.openxmlformats.org/officeDocument/2006/relationships/image" Target="../media/image251.emf"/><Relationship Id="rId136" Type="http://schemas.openxmlformats.org/officeDocument/2006/relationships/customXml" Target="../ink/ink278.xml"/><Relationship Id="rId61" Type="http://schemas.openxmlformats.org/officeDocument/2006/relationships/image" Target="../media/image216.emf"/><Relationship Id="rId82" Type="http://schemas.openxmlformats.org/officeDocument/2006/relationships/customXml" Target="../ink/ink251.xml"/><Relationship Id="rId19" Type="http://schemas.openxmlformats.org/officeDocument/2006/relationships/image" Target="../media/image195.emf"/><Relationship Id="rId14" Type="http://schemas.openxmlformats.org/officeDocument/2006/relationships/customXml" Target="../ink/ink217.xml"/><Relationship Id="rId30" Type="http://schemas.openxmlformats.org/officeDocument/2006/relationships/customXml" Target="../ink/ink225.xml"/><Relationship Id="rId35" Type="http://schemas.openxmlformats.org/officeDocument/2006/relationships/image" Target="../media/image203.emf"/><Relationship Id="rId56" Type="http://schemas.openxmlformats.org/officeDocument/2006/relationships/customXml" Target="../ink/ink238.xml"/><Relationship Id="rId77" Type="http://schemas.openxmlformats.org/officeDocument/2006/relationships/image" Target="../media/image224.emf"/><Relationship Id="rId100" Type="http://schemas.openxmlformats.org/officeDocument/2006/relationships/customXml" Target="../ink/ink260.xml"/><Relationship Id="rId105" Type="http://schemas.openxmlformats.org/officeDocument/2006/relationships/image" Target="../media/image238.emf"/><Relationship Id="rId126" Type="http://schemas.openxmlformats.org/officeDocument/2006/relationships/customXml" Target="../ink/ink273.xml"/><Relationship Id="rId147" Type="http://schemas.openxmlformats.org/officeDocument/2006/relationships/image" Target="../media/image259.emf"/><Relationship Id="rId8" Type="http://schemas.openxmlformats.org/officeDocument/2006/relationships/customXml" Target="../ink/ink214.xml"/><Relationship Id="rId51" Type="http://schemas.openxmlformats.org/officeDocument/2006/relationships/image" Target="../media/image211.emf"/><Relationship Id="rId72" Type="http://schemas.openxmlformats.org/officeDocument/2006/relationships/customXml" Target="../ink/ink246.xml"/><Relationship Id="rId93" Type="http://schemas.openxmlformats.org/officeDocument/2006/relationships/image" Target="../media/image232.emf"/><Relationship Id="rId98" Type="http://schemas.openxmlformats.org/officeDocument/2006/relationships/customXml" Target="../ink/ink259.xml"/><Relationship Id="rId121" Type="http://schemas.openxmlformats.org/officeDocument/2006/relationships/image" Target="../media/image246.emf"/><Relationship Id="rId142" Type="http://schemas.openxmlformats.org/officeDocument/2006/relationships/customXml" Target="../ink/ink281.xml"/><Relationship Id="rId3" Type="http://schemas.openxmlformats.org/officeDocument/2006/relationships/image" Target="../media/image151.emf"/><Relationship Id="rId25" Type="http://schemas.openxmlformats.org/officeDocument/2006/relationships/image" Target="../media/image198.emf"/><Relationship Id="rId46" Type="http://schemas.openxmlformats.org/officeDocument/2006/relationships/customXml" Target="../ink/ink233.xml"/><Relationship Id="rId67" Type="http://schemas.openxmlformats.org/officeDocument/2006/relationships/image" Target="../media/image219.emf"/><Relationship Id="rId116" Type="http://schemas.openxmlformats.org/officeDocument/2006/relationships/customXml" Target="../ink/ink268.xml"/><Relationship Id="rId137" Type="http://schemas.openxmlformats.org/officeDocument/2006/relationships/image" Target="../media/image254.emf"/><Relationship Id="rId20" Type="http://schemas.openxmlformats.org/officeDocument/2006/relationships/customXml" Target="../ink/ink220.xml"/><Relationship Id="rId41" Type="http://schemas.openxmlformats.org/officeDocument/2006/relationships/image" Target="../media/image206.emf"/><Relationship Id="rId62" Type="http://schemas.openxmlformats.org/officeDocument/2006/relationships/customXml" Target="../ink/ink241.xml"/><Relationship Id="rId83" Type="http://schemas.openxmlformats.org/officeDocument/2006/relationships/image" Target="../media/image227.emf"/><Relationship Id="rId88" Type="http://schemas.openxmlformats.org/officeDocument/2006/relationships/customXml" Target="../ink/ink254.xml"/><Relationship Id="rId111" Type="http://schemas.openxmlformats.org/officeDocument/2006/relationships/image" Target="../media/image241.emf"/><Relationship Id="rId132" Type="http://schemas.openxmlformats.org/officeDocument/2006/relationships/customXml" Target="../ink/ink276.xml"/><Relationship Id="rId15" Type="http://schemas.openxmlformats.org/officeDocument/2006/relationships/image" Target="../media/image193.emf"/><Relationship Id="rId36" Type="http://schemas.openxmlformats.org/officeDocument/2006/relationships/customXml" Target="../ink/ink228.xml"/><Relationship Id="rId57" Type="http://schemas.openxmlformats.org/officeDocument/2006/relationships/image" Target="../media/image214.emf"/><Relationship Id="rId106" Type="http://schemas.openxmlformats.org/officeDocument/2006/relationships/customXml" Target="../ink/ink263.xml"/><Relationship Id="rId127" Type="http://schemas.openxmlformats.org/officeDocument/2006/relationships/image" Target="../media/image249.emf"/><Relationship Id="rId10" Type="http://schemas.openxmlformats.org/officeDocument/2006/relationships/customXml" Target="../ink/ink215.xml"/><Relationship Id="rId31" Type="http://schemas.openxmlformats.org/officeDocument/2006/relationships/image" Target="../media/image201.emf"/><Relationship Id="rId52" Type="http://schemas.openxmlformats.org/officeDocument/2006/relationships/customXml" Target="../ink/ink236.xml"/><Relationship Id="rId73" Type="http://schemas.openxmlformats.org/officeDocument/2006/relationships/image" Target="../media/image222.emf"/><Relationship Id="rId78" Type="http://schemas.openxmlformats.org/officeDocument/2006/relationships/customXml" Target="../ink/ink249.xml"/><Relationship Id="rId94" Type="http://schemas.openxmlformats.org/officeDocument/2006/relationships/customXml" Target="../ink/ink257.xml"/><Relationship Id="rId99" Type="http://schemas.openxmlformats.org/officeDocument/2006/relationships/image" Target="../media/image235.emf"/><Relationship Id="rId101" Type="http://schemas.openxmlformats.org/officeDocument/2006/relationships/image" Target="../media/image236.emf"/><Relationship Id="rId122" Type="http://schemas.openxmlformats.org/officeDocument/2006/relationships/customXml" Target="../ink/ink271.xml"/><Relationship Id="rId143" Type="http://schemas.openxmlformats.org/officeDocument/2006/relationships/image" Target="../media/image257.emf"/><Relationship Id="rId148" Type="http://schemas.openxmlformats.org/officeDocument/2006/relationships/customXml" Target="../ink/ink284.xml"/><Relationship Id="rId4" Type="http://schemas.openxmlformats.org/officeDocument/2006/relationships/customXml" Target="../ink/ink212.xml"/><Relationship Id="rId9" Type="http://schemas.openxmlformats.org/officeDocument/2006/relationships/image" Target="../media/image190.emf"/><Relationship Id="rId26" Type="http://schemas.openxmlformats.org/officeDocument/2006/relationships/customXml" Target="../ink/ink223.xml"/><Relationship Id="rId47" Type="http://schemas.openxmlformats.org/officeDocument/2006/relationships/image" Target="../media/image209.emf"/><Relationship Id="rId68" Type="http://schemas.openxmlformats.org/officeDocument/2006/relationships/customXml" Target="../ink/ink244.xml"/><Relationship Id="rId89" Type="http://schemas.openxmlformats.org/officeDocument/2006/relationships/image" Target="../media/image230.emf"/><Relationship Id="rId112" Type="http://schemas.openxmlformats.org/officeDocument/2006/relationships/customXml" Target="../ink/ink266.xml"/><Relationship Id="rId133" Type="http://schemas.openxmlformats.org/officeDocument/2006/relationships/image" Target="../media/image252.emf"/><Relationship Id="rId16" Type="http://schemas.openxmlformats.org/officeDocument/2006/relationships/customXml" Target="../ink/ink218.xml"/><Relationship Id="rId37" Type="http://schemas.openxmlformats.org/officeDocument/2006/relationships/image" Target="../media/image204.emf"/><Relationship Id="rId58" Type="http://schemas.openxmlformats.org/officeDocument/2006/relationships/customXml" Target="../ink/ink239.xml"/><Relationship Id="rId79" Type="http://schemas.openxmlformats.org/officeDocument/2006/relationships/image" Target="../media/image225.emf"/><Relationship Id="rId102" Type="http://schemas.openxmlformats.org/officeDocument/2006/relationships/customXml" Target="../ink/ink261.xml"/><Relationship Id="rId123" Type="http://schemas.openxmlformats.org/officeDocument/2006/relationships/image" Target="../media/image247.emf"/><Relationship Id="rId144" Type="http://schemas.openxmlformats.org/officeDocument/2006/relationships/customXml" Target="../ink/ink282.xml"/><Relationship Id="rId90" Type="http://schemas.openxmlformats.org/officeDocument/2006/relationships/customXml" Target="../ink/ink255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9.emf"/><Relationship Id="rId21" Type="http://schemas.openxmlformats.org/officeDocument/2006/relationships/image" Target="../media/image271.emf"/><Relationship Id="rId42" Type="http://schemas.openxmlformats.org/officeDocument/2006/relationships/customXml" Target="../ink/ink306.xml"/><Relationship Id="rId63" Type="http://schemas.openxmlformats.org/officeDocument/2006/relationships/image" Target="../media/image292.emf"/><Relationship Id="rId84" Type="http://schemas.openxmlformats.org/officeDocument/2006/relationships/customXml" Target="../ink/ink327.xml"/><Relationship Id="rId138" Type="http://schemas.openxmlformats.org/officeDocument/2006/relationships/customXml" Target="../ink/ink354.xml"/><Relationship Id="rId159" Type="http://schemas.openxmlformats.org/officeDocument/2006/relationships/image" Target="../media/image340.emf"/><Relationship Id="rId170" Type="http://schemas.openxmlformats.org/officeDocument/2006/relationships/customXml" Target="../ink/ink370.xml"/><Relationship Id="rId191" Type="http://schemas.openxmlformats.org/officeDocument/2006/relationships/image" Target="../media/image356.emf"/><Relationship Id="rId205" Type="http://schemas.openxmlformats.org/officeDocument/2006/relationships/image" Target="../media/image363.emf"/><Relationship Id="rId107" Type="http://schemas.openxmlformats.org/officeDocument/2006/relationships/image" Target="../media/image314.emf"/><Relationship Id="rId11" Type="http://schemas.openxmlformats.org/officeDocument/2006/relationships/image" Target="../media/image266.emf"/><Relationship Id="rId32" Type="http://schemas.openxmlformats.org/officeDocument/2006/relationships/customXml" Target="../ink/ink301.xml"/><Relationship Id="rId53" Type="http://schemas.openxmlformats.org/officeDocument/2006/relationships/image" Target="../media/image287.emf"/><Relationship Id="rId74" Type="http://schemas.openxmlformats.org/officeDocument/2006/relationships/customXml" Target="../ink/ink322.xml"/><Relationship Id="rId128" Type="http://schemas.openxmlformats.org/officeDocument/2006/relationships/customXml" Target="../ink/ink349.xml"/><Relationship Id="rId149" Type="http://schemas.openxmlformats.org/officeDocument/2006/relationships/image" Target="../media/image335.emf"/><Relationship Id="rId5" Type="http://schemas.openxmlformats.org/officeDocument/2006/relationships/image" Target="../media/image263.emf"/><Relationship Id="rId95" Type="http://schemas.openxmlformats.org/officeDocument/2006/relationships/image" Target="../media/image308.emf"/><Relationship Id="rId160" Type="http://schemas.openxmlformats.org/officeDocument/2006/relationships/customXml" Target="../ink/ink365.xml"/><Relationship Id="rId181" Type="http://schemas.openxmlformats.org/officeDocument/2006/relationships/image" Target="../media/image351.emf"/><Relationship Id="rId216" Type="http://schemas.openxmlformats.org/officeDocument/2006/relationships/customXml" Target="../ink/ink393.xml"/><Relationship Id="rId22" Type="http://schemas.openxmlformats.org/officeDocument/2006/relationships/customXml" Target="../ink/ink296.xml"/><Relationship Id="rId43" Type="http://schemas.openxmlformats.org/officeDocument/2006/relationships/image" Target="../media/image282.emf"/><Relationship Id="rId64" Type="http://schemas.openxmlformats.org/officeDocument/2006/relationships/customXml" Target="../ink/ink317.xml"/><Relationship Id="rId118" Type="http://schemas.openxmlformats.org/officeDocument/2006/relationships/customXml" Target="../ink/ink344.xml"/><Relationship Id="rId139" Type="http://schemas.openxmlformats.org/officeDocument/2006/relationships/image" Target="../media/image330.emf"/><Relationship Id="rId85" Type="http://schemas.openxmlformats.org/officeDocument/2006/relationships/image" Target="../media/image303.emf"/><Relationship Id="rId150" Type="http://schemas.openxmlformats.org/officeDocument/2006/relationships/customXml" Target="../ink/ink360.xml"/><Relationship Id="rId171" Type="http://schemas.openxmlformats.org/officeDocument/2006/relationships/image" Target="../media/image346.emf"/><Relationship Id="rId192" Type="http://schemas.openxmlformats.org/officeDocument/2006/relationships/customXml" Target="../ink/ink381.xml"/><Relationship Id="rId206" Type="http://schemas.openxmlformats.org/officeDocument/2006/relationships/customXml" Target="../ink/ink388.xml"/><Relationship Id="rId12" Type="http://schemas.openxmlformats.org/officeDocument/2006/relationships/customXml" Target="../ink/ink291.xml"/><Relationship Id="rId33" Type="http://schemas.openxmlformats.org/officeDocument/2006/relationships/image" Target="../media/image277.emf"/><Relationship Id="rId108" Type="http://schemas.openxmlformats.org/officeDocument/2006/relationships/customXml" Target="../ink/ink339.xml"/><Relationship Id="rId129" Type="http://schemas.openxmlformats.org/officeDocument/2006/relationships/image" Target="../media/image325.emf"/><Relationship Id="rId54" Type="http://schemas.openxmlformats.org/officeDocument/2006/relationships/customXml" Target="../ink/ink312.xml"/><Relationship Id="rId75" Type="http://schemas.openxmlformats.org/officeDocument/2006/relationships/image" Target="../media/image298.emf"/><Relationship Id="rId96" Type="http://schemas.openxmlformats.org/officeDocument/2006/relationships/customXml" Target="../ink/ink333.xml"/><Relationship Id="rId140" Type="http://schemas.openxmlformats.org/officeDocument/2006/relationships/customXml" Target="../ink/ink355.xml"/><Relationship Id="rId161" Type="http://schemas.openxmlformats.org/officeDocument/2006/relationships/image" Target="../media/image341.emf"/><Relationship Id="rId182" Type="http://schemas.openxmlformats.org/officeDocument/2006/relationships/customXml" Target="../ink/ink376.xml"/><Relationship Id="rId217" Type="http://schemas.openxmlformats.org/officeDocument/2006/relationships/image" Target="../media/image369.emf"/><Relationship Id="rId6" Type="http://schemas.openxmlformats.org/officeDocument/2006/relationships/customXml" Target="../ink/ink288.xml"/><Relationship Id="rId23" Type="http://schemas.openxmlformats.org/officeDocument/2006/relationships/image" Target="../media/image272.emf"/><Relationship Id="rId119" Type="http://schemas.openxmlformats.org/officeDocument/2006/relationships/image" Target="../media/image320.emf"/><Relationship Id="rId44" Type="http://schemas.openxmlformats.org/officeDocument/2006/relationships/customXml" Target="../ink/ink307.xml"/><Relationship Id="rId65" Type="http://schemas.openxmlformats.org/officeDocument/2006/relationships/image" Target="../media/image293.emf"/><Relationship Id="rId86" Type="http://schemas.openxmlformats.org/officeDocument/2006/relationships/customXml" Target="../ink/ink328.xml"/><Relationship Id="rId130" Type="http://schemas.openxmlformats.org/officeDocument/2006/relationships/customXml" Target="../ink/ink350.xml"/><Relationship Id="rId151" Type="http://schemas.openxmlformats.org/officeDocument/2006/relationships/image" Target="../media/image336.emf"/><Relationship Id="rId172" Type="http://schemas.openxmlformats.org/officeDocument/2006/relationships/customXml" Target="../ink/ink371.xml"/><Relationship Id="rId193" Type="http://schemas.openxmlformats.org/officeDocument/2006/relationships/image" Target="../media/image357.emf"/><Relationship Id="rId207" Type="http://schemas.openxmlformats.org/officeDocument/2006/relationships/image" Target="../media/image364.emf"/><Relationship Id="rId13" Type="http://schemas.openxmlformats.org/officeDocument/2006/relationships/image" Target="../media/image267.emf"/><Relationship Id="rId109" Type="http://schemas.openxmlformats.org/officeDocument/2006/relationships/image" Target="../media/image315.emf"/><Relationship Id="rId34" Type="http://schemas.openxmlformats.org/officeDocument/2006/relationships/customXml" Target="../ink/ink302.xml"/><Relationship Id="rId55" Type="http://schemas.openxmlformats.org/officeDocument/2006/relationships/image" Target="../media/image288.emf"/><Relationship Id="rId76" Type="http://schemas.openxmlformats.org/officeDocument/2006/relationships/customXml" Target="../ink/ink323.xml"/><Relationship Id="rId97" Type="http://schemas.openxmlformats.org/officeDocument/2006/relationships/image" Target="../media/image309.emf"/><Relationship Id="rId120" Type="http://schemas.openxmlformats.org/officeDocument/2006/relationships/customXml" Target="../ink/ink345.xml"/><Relationship Id="rId141" Type="http://schemas.openxmlformats.org/officeDocument/2006/relationships/image" Target="../media/image331.emf"/><Relationship Id="rId7" Type="http://schemas.openxmlformats.org/officeDocument/2006/relationships/image" Target="../media/image264.emf"/><Relationship Id="rId162" Type="http://schemas.openxmlformats.org/officeDocument/2006/relationships/customXml" Target="../ink/ink366.xml"/><Relationship Id="rId183" Type="http://schemas.openxmlformats.org/officeDocument/2006/relationships/image" Target="../media/image352.emf"/><Relationship Id="rId218" Type="http://schemas.openxmlformats.org/officeDocument/2006/relationships/customXml" Target="../ink/ink394.xml"/><Relationship Id="rId24" Type="http://schemas.openxmlformats.org/officeDocument/2006/relationships/customXml" Target="../ink/ink297.xml"/><Relationship Id="rId45" Type="http://schemas.openxmlformats.org/officeDocument/2006/relationships/image" Target="../media/image283.emf"/><Relationship Id="rId66" Type="http://schemas.openxmlformats.org/officeDocument/2006/relationships/customXml" Target="../ink/ink318.xml"/><Relationship Id="rId87" Type="http://schemas.openxmlformats.org/officeDocument/2006/relationships/image" Target="../media/image304.emf"/><Relationship Id="rId110" Type="http://schemas.openxmlformats.org/officeDocument/2006/relationships/customXml" Target="../ink/ink340.xml"/><Relationship Id="rId131" Type="http://schemas.openxmlformats.org/officeDocument/2006/relationships/image" Target="../media/image326.emf"/><Relationship Id="rId152" Type="http://schemas.openxmlformats.org/officeDocument/2006/relationships/customXml" Target="../ink/ink361.xml"/><Relationship Id="rId173" Type="http://schemas.openxmlformats.org/officeDocument/2006/relationships/image" Target="../media/image347.emf"/><Relationship Id="rId194" Type="http://schemas.openxmlformats.org/officeDocument/2006/relationships/customXml" Target="../ink/ink382.xml"/><Relationship Id="rId208" Type="http://schemas.openxmlformats.org/officeDocument/2006/relationships/customXml" Target="../ink/ink389.xml"/><Relationship Id="rId14" Type="http://schemas.openxmlformats.org/officeDocument/2006/relationships/customXml" Target="../ink/ink292.xml"/><Relationship Id="rId35" Type="http://schemas.openxmlformats.org/officeDocument/2006/relationships/image" Target="../media/image278.emf"/><Relationship Id="rId56" Type="http://schemas.openxmlformats.org/officeDocument/2006/relationships/customXml" Target="../ink/ink313.xml"/><Relationship Id="rId77" Type="http://schemas.openxmlformats.org/officeDocument/2006/relationships/image" Target="../media/image299.emf"/><Relationship Id="rId100" Type="http://schemas.openxmlformats.org/officeDocument/2006/relationships/customXml" Target="../ink/ink335.xml"/><Relationship Id="rId8" Type="http://schemas.openxmlformats.org/officeDocument/2006/relationships/customXml" Target="../ink/ink289.xml"/><Relationship Id="rId51" Type="http://schemas.openxmlformats.org/officeDocument/2006/relationships/image" Target="../media/image286.emf"/><Relationship Id="rId72" Type="http://schemas.openxmlformats.org/officeDocument/2006/relationships/customXml" Target="../ink/ink321.xml"/><Relationship Id="rId93" Type="http://schemas.openxmlformats.org/officeDocument/2006/relationships/image" Target="../media/image307.emf"/><Relationship Id="rId98" Type="http://schemas.openxmlformats.org/officeDocument/2006/relationships/customXml" Target="../ink/ink334.xml"/><Relationship Id="rId121" Type="http://schemas.openxmlformats.org/officeDocument/2006/relationships/image" Target="../media/image321.emf"/><Relationship Id="rId142" Type="http://schemas.openxmlformats.org/officeDocument/2006/relationships/customXml" Target="../ink/ink356.xml"/><Relationship Id="rId163" Type="http://schemas.openxmlformats.org/officeDocument/2006/relationships/image" Target="../media/image342.emf"/><Relationship Id="rId184" Type="http://schemas.openxmlformats.org/officeDocument/2006/relationships/customXml" Target="../ink/ink377.xml"/><Relationship Id="rId189" Type="http://schemas.openxmlformats.org/officeDocument/2006/relationships/image" Target="../media/image355.emf"/><Relationship Id="rId219" Type="http://schemas.openxmlformats.org/officeDocument/2006/relationships/image" Target="../media/image370.emf"/><Relationship Id="rId3" Type="http://schemas.openxmlformats.org/officeDocument/2006/relationships/image" Target="../media/image262.emf"/><Relationship Id="rId214" Type="http://schemas.openxmlformats.org/officeDocument/2006/relationships/customXml" Target="../ink/ink392.xml"/><Relationship Id="rId25" Type="http://schemas.openxmlformats.org/officeDocument/2006/relationships/image" Target="../media/image273.emf"/><Relationship Id="rId46" Type="http://schemas.openxmlformats.org/officeDocument/2006/relationships/customXml" Target="../ink/ink308.xml"/><Relationship Id="rId67" Type="http://schemas.openxmlformats.org/officeDocument/2006/relationships/image" Target="../media/image294.emf"/><Relationship Id="rId116" Type="http://schemas.openxmlformats.org/officeDocument/2006/relationships/customXml" Target="../ink/ink343.xml"/><Relationship Id="rId137" Type="http://schemas.openxmlformats.org/officeDocument/2006/relationships/image" Target="../media/image329.emf"/><Relationship Id="rId158" Type="http://schemas.openxmlformats.org/officeDocument/2006/relationships/customXml" Target="../ink/ink364.xml"/><Relationship Id="rId20" Type="http://schemas.openxmlformats.org/officeDocument/2006/relationships/customXml" Target="../ink/ink295.xml"/><Relationship Id="rId41" Type="http://schemas.openxmlformats.org/officeDocument/2006/relationships/image" Target="../media/image281.emf"/><Relationship Id="rId62" Type="http://schemas.openxmlformats.org/officeDocument/2006/relationships/customXml" Target="../ink/ink316.xml"/><Relationship Id="rId83" Type="http://schemas.openxmlformats.org/officeDocument/2006/relationships/image" Target="../media/image302.emf"/><Relationship Id="rId88" Type="http://schemas.openxmlformats.org/officeDocument/2006/relationships/customXml" Target="../ink/ink329.xml"/><Relationship Id="rId111" Type="http://schemas.openxmlformats.org/officeDocument/2006/relationships/image" Target="../media/image316.emf"/><Relationship Id="rId132" Type="http://schemas.openxmlformats.org/officeDocument/2006/relationships/customXml" Target="../ink/ink351.xml"/><Relationship Id="rId153" Type="http://schemas.openxmlformats.org/officeDocument/2006/relationships/image" Target="../media/image337.emf"/><Relationship Id="rId174" Type="http://schemas.openxmlformats.org/officeDocument/2006/relationships/customXml" Target="../ink/ink372.xml"/><Relationship Id="rId179" Type="http://schemas.openxmlformats.org/officeDocument/2006/relationships/image" Target="../media/image350.emf"/><Relationship Id="rId195" Type="http://schemas.openxmlformats.org/officeDocument/2006/relationships/image" Target="../media/image358.emf"/><Relationship Id="rId209" Type="http://schemas.openxmlformats.org/officeDocument/2006/relationships/image" Target="../media/image365.emf"/><Relationship Id="rId190" Type="http://schemas.openxmlformats.org/officeDocument/2006/relationships/customXml" Target="../ink/ink380.xml"/><Relationship Id="rId204" Type="http://schemas.openxmlformats.org/officeDocument/2006/relationships/customXml" Target="../ink/ink387.xml"/><Relationship Id="rId220" Type="http://schemas.openxmlformats.org/officeDocument/2006/relationships/customXml" Target="../ink/ink395.xml"/><Relationship Id="rId15" Type="http://schemas.openxmlformats.org/officeDocument/2006/relationships/image" Target="../media/image268.emf"/><Relationship Id="rId36" Type="http://schemas.openxmlformats.org/officeDocument/2006/relationships/customXml" Target="../ink/ink303.xml"/><Relationship Id="rId57" Type="http://schemas.openxmlformats.org/officeDocument/2006/relationships/image" Target="../media/image289.emf"/><Relationship Id="rId106" Type="http://schemas.openxmlformats.org/officeDocument/2006/relationships/customXml" Target="../ink/ink338.xml"/><Relationship Id="rId127" Type="http://schemas.openxmlformats.org/officeDocument/2006/relationships/image" Target="../media/image324.emf"/><Relationship Id="rId10" Type="http://schemas.openxmlformats.org/officeDocument/2006/relationships/customXml" Target="../ink/ink290.xml"/><Relationship Id="rId31" Type="http://schemas.openxmlformats.org/officeDocument/2006/relationships/image" Target="../media/image276.emf"/><Relationship Id="rId52" Type="http://schemas.openxmlformats.org/officeDocument/2006/relationships/customXml" Target="../ink/ink311.xml"/><Relationship Id="rId73" Type="http://schemas.openxmlformats.org/officeDocument/2006/relationships/image" Target="../media/image297.emf"/><Relationship Id="rId78" Type="http://schemas.openxmlformats.org/officeDocument/2006/relationships/customXml" Target="../ink/ink324.xml"/><Relationship Id="rId94" Type="http://schemas.openxmlformats.org/officeDocument/2006/relationships/customXml" Target="../ink/ink332.xml"/><Relationship Id="rId99" Type="http://schemas.openxmlformats.org/officeDocument/2006/relationships/image" Target="../media/image310.emf"/><Relationship Id="rId101" Type="http://schemas.openxmlformats.org/officeDocument/2006/relationships/image" Target="../media/image311.emf"/><Relationship Id="rId122" Type="http://schemas.openxmlformats.org/officeDocument/2006/relationships/customXml" Target="../ink/ink346.xml"/><Relationship Id="rId143" Type="http://schemas.openxmlformats.org/officeDocument/2006/relationships/image" Target="../media/image332.emf"/><Relationship Id="rId148" Type="http://schemas.openxmlformats.org/officeDocument/2006/relationships/customXml" Target="../ink/ink359.xml"/><Relationship Id="rId164" Type="http://schemas.openxmlformats.org/officeDocument/2006/relationships/customXml" Target="../ink/ink367.xml"/><Relationship Id="rId169" Type="http://schemas.openxmlformats.org/officeDocument/2006/relationships/image" Target="../media/image345.emf"/><Relationship Id="rId185" Type="http://schemas.openxmlformats.org/officeDocument/2006/relationships/image" Target="../media/image353.emf"/><Relationship Id="rId4" Type="http://schemas.openxmlformats.org/officeDocument/2006/relationships/customXml" Target="../ink/ink287.xml"/><Relationship Id="rId9" Type="http://schemas.openxmlformats.org/officeDocument/2006/relationships/image" Target="../media/image265.emf"/><Relationship Id="rId180" Type="http://schemas.openxmlformats.org/officeDocument/2006/relationships/customXml" Target="../ink/ink375.xml"/><Relationship Id="rId210" Type="http://schemas.openxmlformats.org/officeDocument/2006/relationships/customXml" Target="../ink/ink390.xml"/><Relationship Id="rId215" Type="http://schemas.openxmlformats.org/officeDocument/2006/relationships/image" Target="../media/image368.emf"/><Relationship Id="rId26" Type="http://schemas.openxmlformats.org/officeDocument/2006/relationships/customXml" Target="../ink/ink298.xml"/><Relationship Id="rId47" Type="http://schemas.openxmlformats.org/officeDocument/2006/relationships/image" Target="../media/image284.emf"/><Relationship Id="rId68" Type="http://schemas.openxmlformats.org/officeDocument/2006/relationships/customXml" Target="../ink/ink319.xml"/><Relationship Id="rId89" Type="http://schemas.openxmlformats.org/officeDocument/2006/relationships/image" Target="../media/image305.emf"/><Relationship Id="rId112" Type="http://schemas.openxmlformats.org/officeDocument/2006/relationships/customXml" Target="../ink/ink341.xml"/><Relationship Id="rId133" Type="http://schemas.openxmlformats.org/officeDocument/2006/relationships/image" Target="../media/image327.emf"/><Relationship Id="rId154" Type="http://schemas.openxmlformats.org/officeDocument/2006/relationships/customXml" Target="../ink/ink362.xml"/><Relationship Id="rId175" Type="http://schemas.openxmlformats.org/officeDocument/2006/relationships/image" Target="../media/image348.emf"/><Relationship Id="rId196" Type="http://schemas.openxmlformats.org/officeDocument/2006/relationships/customXml" Target="../ink/ink383.xml"/><Relationship Id="rId200" Type="http://schemas.openxmlformats.org/officeDocument/2006/relationships/customXml" Target="../ink/ink385.xml"/><Relationship Id="rId16" Type="http://schemas.openxmlformats.org/officeDocument/2006/relationships/customXml" Target="../ink/ink293.xml"/><Relationship Id="rId221" Type="http://schemas.openxmlformats.org/officeDocument/2006/relationships/image" Target="../media/image371.emf"/><Relationship Id="rId37" Type="http://schemas.openxmlformats.org/officeDocument/2006/relationships/image" Target="../media/image279.emf"/><Relationship Id="rId58" Type="http://schemas.openxmlformats.org/officeDocument/2006/relationships/customXml" Target="../ink/ink314.xml"/><Relationship Id="rId79" Type="http://schemas.openxmlformats.org/officeDocument/2006/relationships/image" Target="../media/image300.emf"/><Relationship Id="rId102" Type="http://schemas.openxmlformats.org/officeDocument/2006/relationships/customXml" Target="../ink/ink336.xml"/><Relationship Id="rId123" Type="http://schemas.openxmlformats.org/officeDocument/2006/relationships/image" Target="../media/image322.emf"/><Relationship Id="rId144" Type="http://schemas.openxmlformats.org/officeDocument/2006/relationships/customXml" Target="../ink/ink357.xml"/><Relationship Id="rId90" Type="http://schemas.openxmlformats.org/officeDocument/2006/relationships/customXml" Target="../ink/ink330.xml"/><Relationship Id="rId165" Type="http://schemas.openxmlformats.org/officeDocument/2006/relationships/image" Target="../media/image343.emf"/><Relationship Id="rId186" Type="http://schemas.openxmlformats.org/officeDocument/2006/relationships/customXml" Target="../ink/ink378.xml"/><Relationship Id="rId211" Type="http://schemas.openxmlformats.org/officeDocument/2006/relationships/image" Target="../media/image366.emf"/><Relationship Id="rId27" Type="http://schemas.openxmlformats.org/officeDocument/2006/relationships/image" Target="../media/image274.emf"/><Relationship Id="rId48" Type="http://schemas.openxmlformats.org/officeDocument/2006/relationships/customXml" Target="../ink/ink309.xml"/><Relationship Id="rId69" Type="http://schemas.openxmlformats.org/officeDocument/2006/relationships/image" Target="../media/image295.emf"/><Relationship Id="rId113" Type="http://schemas.openxmlformats.org/officeDocument/2006/relationships/image" Target="../media/image317.emf"/><Relationship Id="rId134" Type="http://schemas.openxmlformats.org/officeDocument/2006/relationships/customXml" Target="../ink/ink352.xml"/><Relationship Id="rId80" Type="http://schemas.openxmlformats.org/officeDocument/2006/relationships/customXml" Target="../ink/ink325.xml"/><Relationship Id="rId155" Type="http://schemas.openxmlformats.org/officeDocument/2006/relationships/image" Target="../media/image338.emf"/><Relationship Id="rId176" Type="http://schemas.openxmlformats.org/officeDocument/2006/relationships/customXml" Target="../ink/ink373.xml"/><Relationship Id="rId197" Type="http://schemas.openxmlformats.org/officeDocument/2006/relationships/image" Target="../media/image359.emf"/><Relationship Id="rId201" Type="http://schemas.openxmlformats.org/officeDocument/2006/relationships/image" Target="../media/image361.emf"/><Relationship Id="rId222" Type="http://schemas.openxmlformats.org/officeDocument/2006/relationships/customXml" Target="../ink/ink396.xml"/><Relationship Id="rId17" Type="http://schemas.openxmlformats.org/officeDocument/2006/relationships/image" Target="../media/image269.emf"/><Relationship Id="rId38" Type="http://schemas.openxmlformats.org/officeDocument/2006/relationships/customXml" Target="../ink/ink304.xml"/><Relationship Id="rId59" Type="http://schemas.openxmlformats.org/officeDocument/2006/relationships/image" Target="../media/image290.emf"/><Relationship Id="rId103" Type="http://schemas.openxmlformats.org/officeDocument/2006/relationships/image" Target="../media/image312.emf"/><Relationship Id="rId124" Type="http://schemas.openxmlformats.org/officeDocument/2006/relationships/customXml" Target="../ink/ink347.xml"/><Relationship Id="rId70" Type="http://schemas.openxmlformats.org/officeDocument/2006/relationships/customXml" Target="../ink/ink320.xml"/><Relationship Id="rId91" Type="http://schemas.openxmlformats.org/officeDocument/2006/relationships/image" Target="../media/image306.emf"/><Relationship Id="rId145" Type="http://schemas.openxmlformats.org/officeDocument/2006/relationships/image" Target="../media/image333.emf"/><Relationship Id="rId166" Type="http://schemas.openxmlformats.org/officeDocument/2006/relationships/customXml" Target="../ink/ink368.xml"/><Relationship Id="rId187" Type="http://schemas.openxmlformats.org/officeDocument/2006/relationships/image" Target="../media/image354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91.xml"/><Relationship Id="rId28" Type="http://schemas.openxmlformats.org/officeDocument/2006/relationships/customXml" Target="../ink/ink299.xml"/><Relationship Id="rId49" Type="http://schemas.openxmlformats.org/officeDocument/2006/relationships/image" Target="../media/image285.emf"/><Relationship Id="rId114" Type="http://schemas.openxmlformats.org/officeDocument/2006/relationships/customXml" Target="../ink/ink342.xml"/><Relationship Id="rId60" Type="http://schemas.openxmlformats.org/officeDocument/2006/relationships/customXml" Target="../ink/ink315.xml"/><Relationship Id="rId81" Type="http://schemas.openxmlformats.org/officeDocument/2006/relationships/image" Target="../media/image301.emf"/><Relationship Id="rId135" Type="http://schemas.openxmlformats.org/officeDocument/2006/relationships/image" Target="../media/image328.emf"/><Relationship Id="rId156" Type="http://schemas.openxmlformats.org/officeDocument/2006/relationships/customXml" Target="../ink/ink363.xml"/><Relationship Id="rId177" Type="http://schemas.openxmlformats.org/officeDocument/2006/relationships/image" Target="../media/image349.emf"/><Relationship Id="rId198" Type="http://schemas.openxmlformats.org/officeDocument/2006/relationships/customXml" Target="../ink/ink384.xml"/><Relationship Id="rId202" Type="http://schemas.openxmlformats.org/officeDocument/2006/relationships/customXml" Target="../ink/ink386.xml"/><Relationship Id="rId223" Type="http://schemas.openxmlformats.org/officeDocument/2006/relationships/image" Target="../media/image163.emf"/><Relationship Id="rId18" Type="http://schemas.openxmlformats.org/officeDocument/2006/relationships/customXml" Target="../ink/ink294.xml"/><Relationship Id="rId39" Type="http://schemas.openxmlformats.org/officeDocument/2006/relationships/image" Target="../media/image280.emf"/><Relationship Id="rId50" Type="http://schemas.openxmlformats.org/officeDocument/2006/relationships/customXml" Target="../ink/ink310.xml"/><Relationship Id="rId104" Type="http://schemas.openxmlformats.org/officeDocument/2006/relationships/customXml" Target="../ink/ink337.xml"/><Relationship Id="rId125" Type="http://schemas.openxmlformats.org/officeDocument/2006/relationships/image" Target="../media/image323.emf"/><Relationship Id="rId146" Type="http://schemas.openxmlformats.org/officeDocument/2006/relationships/customXml" Target="../ink/ink358.xml"/><Relationship Id="rId167" Type="http://schemas.openxmlformats.org/officeDocument/2006/relationships/image" Target="../media/image344.emf"/><Relationship Id="rId188" Type="http://schemas.openxmlformats.org/officeDocument/2006/relationships/customXml" Target="../ink/ink379.xml"/><Relationship Id="rId71" Type="http://schemas.openxmlformats.org/officeDocument/2006/relationships/image" Target="../media/image296.emf"/><Relationship Id="rId92" Type="http://schemas.openxmlformats.org/officeDocument/2006/relationships/customXml" Target="../ink/ink331.xml"/><Relationship Id="rId213" Type="http://schemas.openxmlformats.org/officeDocument/2006/relationships/image" Target="../media/image367.emf"/><Relationship Id="rId2" Type="http://schemas.openxmlformats.org/officeDocument/2006/relationships/customXml" Target="../ink/ink286.xml"/><Relationship Id="rId29" Type="http://schemas.openxmlformats.org/officeDocument/2006/relationships/image" Target="../media/image275.emf"/><Relationship Id="rId40" Type="http://schemas.openxmlformats.org/officeDocument/2006/relationships/customXml" Target="../ink/ink305.xml"/><Relationship Id="rId115" Type="http://schemas.openxmlformats.org/officeDocument/2006/relationships/image" Target="../media/image318.emf"/><Relationship Id="rId136" Type="http://schemas.openxmlformats.org/officeDocument/2006/relationships/customXml" Target="../ink/ink353.xml"/><Relationship Id="rId157" Type="http://schemas.openxmlformats.org/officeDocument/2006/relationships/image" Target="../media/image339.emf"/><Relationship Id="rId178" Type="http://schemas.openxmlformats.org/officeDocument/2006/relationships/customXml" Target="../ink/ink374.xml"/><Relationship Id="rId61" Type="http://schemas.openxmlformats.org/officeDocument/2006/relationships/image" Target="../media/image291.emf"/><Relationship Id="rId82" Type="http://schemas.openxmlformats.org/officeDocument/2006/relationships/customXml" Target="../ink/ink326.xml"/><Relationship Id="rId199" Type="http://schemas.openxmlformats.org/officeDocument/2006/relationships/image" Target="../media/image360.emf"/><Relationship Id="rId203" Type="http://schemas.openxmlformats.org/officeDocument/2006/relationships/image" Target="../media/image362.emf"/><Relationship Id="rId19" Type="http://schemas.openxmlformats.org/officeDocument/2006/relationships/image" Target="../media/image270.emf"/><Relationship Id="rId30" Type="http://schemas.openxmlformats.org/officeDocument/2006/relationships/customXml" Target="../ink/ink300.xml"/><Relationship Id="rId105" Type="http://schemas.openxmlformats.org/officeDocument/2006/relationships/image" Target="../media/image313.emf"/><Relationship Id="rId126" Type="http://schemas.openxmlformats.org/officeDocument/2006/relationships/customXml" Target="../ink/ink348.xml"/><Relationship Id="rId147" Type="http://schemas.openxmlformats.org/officeDocument/2006/relationships/image" Target="../media/image334.emf"/><Relationship Id="rId168" Type="http://schemas.openxmlformats.org/officeDocument/2006/relationships/customXml" Target="../ink/ink369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08.xml"/><Relationship Id="rId21" Type="http://schemas.openxmlformats.org/officeDocument/2006/relationships/image" Target="../media/image21110.emf"/><Relationship Id="rId42" Type="http://schemas.openxmlformats.org/officeDocument/2006/relationships/customXml" Target="../ink/ink416.xml"/><Relationship Id="rId47" Type="http://schemas.openxmlformats.org/officeDocument/2006/relationships/image" Target="../media/image34100.emf"/><Relationship Id="rId63" Type="http://schemas.openxmlformats.org/officeDocument/2006/relationships/image" Target="../media/image42110.emf"/><Relationship Id="rId68" Type="http://schemas.openxmlformats.org/officeDocument/2006/relationships/customXml" Target="../ink/ink429.xml"/><Relationship Id="rId84" Type="http://schemas.openxmlformats.org/officeDocument/2006/relationships/customXml" Target="../ink/ink436.xml"/><Relationship Id="rId16" Type="http://schemas.openxmlformats.org/officeDocument/2006/relationships/customXml" Target="../ink/ink403.xml"/><Relationship Id="rId11" Type="http://schemas.openxmlformats.org/officeDocument/2006/relationships/image" Target="../media/image16110.emf"/><Relationship Id="rId32" Type="http://schemas.openxmlformats.org/officeDocument/2006/relationships/customXml" Target="../ink/ink411.xml"/><Relationship Id="rId37" Type="http://schemas.openxmlformats.org/officeDocument/2006/relationships/image" Target="../media/image29100.emf"/><Relationship Id="rId53" Type="http://schemas.openxmlformats.org/officeDocument/2006/relationships/image" Target="../media/image37100.emf"/><Relationship Id="rId58" Type="http://schemas.openxmlformats.org/officeDocument/2006/relationships/customXml" Target="../ink/ink424.xml"/><Relationship Id="rId74" Type="http://schemas.openxmlformats.org/officeDocument/2006/relationships/customXml" Target="../ink/ink432.xml"/><Relationship Id="rId5" Type="http://schemas.openxmlformats.org/officeDocument/2006/relationships/image" Target="../media/image13100.emf"/><Relationship Id="rId61" Type="http://schemas.openxmlformats.org/officeDocument/2006/relationships/image" Target="../media/image41100.emf"/><Relationship Id="rId82" Type="http://schemas.openxmlformats.org/officeDocument/2006/relationships/customXml" Target="../ink/ink435.xml"/><Relationship Id="rId19" Type="http://schemas.openxmlformats.org/officeDocument/2006/relationships/image" Target="../media/image20110.emf"/><Relationship Id="rId14" Type="http://schemas.openxmlformats.org/officeDocument/2006/relationships/customXml" Target="../ink/ink402.xml"/><Relationship Id="rId22" Type="http://schemas.openxmlformats.org/officeDocument/2006/relationships/customXml" Target="../ink/ink406.xml"/><Relationship Id="rId27" Type="http://schemas.openxmlformats.org/officeDocument/2006/relationships/image" Target="../media/image24110.emf"/><Relationship Id="rId30" Type="http://schemas.openxmlformats.org/officeDocument/2006/relationships/customXml" Target="../ink/ink410.xml"/><Relationship Id="rId35" Type="http://schemas.openxmlformats.org/officeDocument/2006/relationships/image" Target="../media/image28100.emf"/><Relationship Id="rId43" Type="http://schemas.openxmlformats.org/officeDocument/2006/relationships/image" Target="../media/image32100.emf"/><Relationship Id="rId48" Type="http://schemas.openxmlformats.org/officeDocument/2006/relationships/customXml" Target="../ink/ink419.xml"/><Relationship Id="rId56" Type="http://schemas.openxmlformats.org/officeDocument/2006/relationships/customXml" Target="../ink/ink423.xml"/><Relationship Id="rId64" Type="http://schemas.openxmlformats.org/officeDocument/2006/relationships/customXml" Target="../ink/ink427.xml"/><Relationship Id="rId69" Type="http://schemas.openxmlformats.org/officeDocument/2006/relationships/image" Target="../media/image45100.emf"/><Relationship Id="rId77" Type="http://schemas.openxmlformats.org/officeDocument/2006/relationships/image" Target="../media/image49100.emf"/><Relationship Id="rId8" Type="http://schemas.openxmlformats.org/officeDocument/2006/relationships/customXml" Target="../ink/ink399.xml"/><Relationship Id="rId51" Type="http://schemas.openxmlformats.org/officeDocument/2006/relationships/image" Target="../media/image36100.emf"/><Relationship Id="rId72" Type="http://schemas.openxmlformats.org/officeDocument/2006/relationships/customXml" Target="../ink/ink431.xml"/><Relationship Id="rId85" Type="http://schemas.openxmlformats.org/officeDocument/2006/relationships/image" Target="../media/image53100.emf"/><Relationship Id="rId12" Type="http://schemas.openxmlformats.org/officeDocument/2006/relationships/customXml" Target="../ink/ink401.xml"/><Relationship Id="rId17" Type="http://schemas.openxmlformats.org/officeDocument/2006/relationships/image" Target="../media/image19110.emf"/><Relationship Id="rId25" Type="http://schemas.openxmlformats.org/officeDocument/2006/relationships/image" Target="../media/image23100.emf"/><Relationship Id="rId33" Type="http://schemas.openxmlformats.org/officeDocument/2006/relationships/image" Target="../media/image27100.emf"/><Relationship Id="rId38" Type="http://schemas.openxmlformats.org/officeDocument/2006/relationships/customXml" Target="../ink/ink414.xml"/><Relationship Id="rId46" Type="http://schemas.openxmlformats.org/officeDocument/2006/relationships/customXml" Target="../ink/ink418.xml"/><Relationship Id="rId59" Type="http://schemas.openxmlformats.org/officeDocument/2006/relationships/image" Target="../media/image40100.emf"/><Relationship Id="rId67" Type="http://schemas.openxmlformats.org/officeDocument/2006/relationships/image" Target="../media/image44100.emf"/><Relationship Id="rId20" Type="http://schemas.openxmlformats.org/officeDocument/2006/relationships/customXml" Target="../ink/ink405.xml"/><Relationship Id="rId41" Type="http://schemas.openxmlformats.org/officeDocument/2006/relationships/image" Target="../media/image31100.emf"/><Relationship Id="rId54" Type="http://schemas.openxmlformats.org/officeDocument/2006/relationships/customXml" Target="../ink/ink422.xml"/><Relationship Id="rId62" Type="http://schemas.openxmlformats.org/officeDocument/2006/relationships/customXml" Target="../ink/ink426.xml"/><Relationship Id="rId70" Type="http://schemas.openxmlformats.org/officeDocument/2006/relationships/customXml" Target="../ink/ink430.xml"/><Relationship Id="rId75" Type="http://schemas.openxmlformats.org/officeDocument/2006/relationships/image" Target="../media/image48100.emf"/><Relationship Id="rId83" Type="http://schemas.openxmlformats.org/officeDocument/2006/relationships/image" Target="../media/image52100.emf"/><Relationship Id="rId88" Type="http://schemas.openxmlformats.org/officeDocument/2006/relationships/image" Target="../media/image5010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8.xml"/><Relationship Id="rId15" Type="http://schemas.openxmlformats.org/officeDocument/2006/relationships/image" Target="../media/image1851.emf"/><Relationship Id="rId23" Type="http://schemas.openxmlformats.org/officeDocument/2006/relationships/image" Target="../media/image22110.emf"/><Relationship Id="rId28" Type="http://schemas.openxmlformats.org/officeDocument/2006/relationships/customXml" Target="../ink/ink409.xml"/><Relationship Id="rId36" Type="http://schemas.openxmlformats.org/officeDocument/2006/relationships/customXml" Target="../ink/ink413.xml"/><Relationship Id="rId49" Type="http://schemas.openxmlformats.org/officeDocument/2006/relationships/image" Target="../media/image35100.emf"/><Relationship Id="rId57" Type="http://schemas.openxmlformats.org/officeDocument/2006/relationships/image" Target="../media/image39100.emf"/><Relationship Id="rId10" Type="http://schemas.openxmlformats.org/officeDocument/2006/relationships/customXml" Target="../ink/ink400.xml"/><Relationship Id="rId31" Type="http://schemas.openxmlformats.org/officeDocument/2006/relationships/image" Target="../media/image26100.emf"/><Relationship Id="rId44" Type="http://schemas.openxmlformats.org/officeDocument/2006/relationships/customXml" Target="../ink/ink417.xml"/><Relationship Id="rId52" Type="http://schemas.openxmlformats.org/officeDocument/2006/relationships/customXml" Target="../ink/ink421.xml"/><Relationship Id="rId60" Type="http://schemas.openxmlformats.org/officeDocument/2006/relationships/customXml" Target="../ink/ink425.xml"/><Relationship Id="rId65" Type="http://schemas.openxmlformats.org/officeDocument/2006/relationships/image" Target="../media/image43100.emf"/><Relationship Id="rId73" Type="http://schemas.openxmlformats.org/officeDocument/2006/relationships/image" Target="../media/image47100.emf"/><Relationship Id="rId78" Type="http://schemas.openxmlformats.org/officeDocument/2006/relationships/customXml" Target="../ink/ink434.xml"/><Relationship Id="rId81" Type="http://schemas.openxmlformats.org/officeDocument/2006/relationships/image" Target="../media/image51100.emf"/><Relationship Id="rId86" Type="http://schemas.openxmlformats.org/officeDocument/2006/relationships/customXml" Target="../ink/ink437.xml"/><Relationship Id="rId9" Type="http://schemas.openxmlformats.org/officeDocument/2006/relationships/image" Target="../media/image15110.emf"/><Relationship Id="rId13" Type="http://schemas.openxmlformats.org/officeDocument/2006/relationships/image" Target="../media/image17100.emf"/><Relationship Id="rId18" Type="http://schemas.openxmlformats.org/officeDocument/2006/relationships/customXml" Target="../ink/ink404.xml"/><Relationship Id="rId39" Type="http://schemas.openxmlformats.org/officeDocument/2006/relationships/image" Target="../media/image30100.emf"/><Relationship Id="rId34" Type="http://schemas.openxmlformats.org/officeDocument/2006/relationships/customXml" Target="../ink/ink412.xml"/><Relationship Id="rId50" Type="http://schemas.openxmlformats.org/officeDocument/2006/relationships/customXml" Target="../ink/ink420.xml"/><Relationship Id="rId55" Type="http://schemas.openxmlformats.org/officeDocument/2006/relationships/image" Target="../media/image38100.emf"/><Relationship Id="rId76" Type="http://schemas.openxmlformats.org/officeDocument/2006/relationships/customXml" Target="../ink/ink433.xml"/><Relationship Id="rId7" Type="http://schemas.openxmlformats.org/officeDocument/2006/relationships/image" Target="../media/image14100.emf"/><Relationship Id="rId71" Type="http://schemas.openxmlformats.org/officeDocument/2006/relationships/image" Target="../media/image46100.emf"/><Relationship Id="rId2" Type="http://schemas.openxmlformats.org/officeDocument/2006/relationships/customXml" Target="../ink/ink397.xml"/><Relationship Id="rId29" Type="http://schemas.openxmlformats.org/officeDocument/2006/relationships/image" Target="../media/image25100.emf"/><Relationship Id="rId24" Type="http://schemas.openxmlformats.org/officeDocument/2006/relationships/customXml" Target="../ink/ink407.xml"/><Relationship Id="rId40" Type="http://schemas.openxmlformats.org/officeDocument/2006/relationships/customXml" Target="../ink/ink415.xml"/><Relationship Id="rId45" Type="http://schemas.openxmlformats.org/officeDocument/2006/relationships/image" Target="../media/image33100.emf"/><Relationship Id="rId66" Type="http://schemas.openxmlformats.org/officeDocument/2006/relationships/customXml" Target="../ink/ink428.xml"/><Relationship Id="rId87" Type="http://schemas.openxmlformats.org/officeDocument/2006/relationships/customXml" Target="../ink/ink438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0.xml"/><Relationship Id="rId21" Type="http://schemas.openxmlformats.org/officeDocument/2006/relationships/image" Target="../media/image21110.emf"/><Relationship Id="rId42" Type="http://schemas.openxmlformats.org/officeDocument/2006/relationships/customXml" Target="../ink/ink457.xml"/><Relationship Id="rId47" Type="http://schemas.openxmlformats.org/officeDocument/2006/relationships/image" Target="../media/image34100.emf"/><Relationship Id="rId63" Type="http://schemas.openxmlformats.org/officeDocument/2006/relationships/image" Target="../media/image42110.emf"/><Relationship Id="rId68" Type="http://schemas.openxmlformats.org/officeDocument/2006/relationships/customXml" Target="../ink/ink470.xml"/><Relationship Id="rId84" Type="http://schemas.openxmlformats.org/officeDocument/2006/relationships/customXml" Target="../ink/ink477.xml"/><Relationship Id="rId16" Type="http://schemas.openxmlformats.org/officeDocument/2006/relationships/customXml" Target="../ink/ink445.xml"/><Relationship Id="rId11" Type="http://schemas.openxmlformats.org/officeDocument/2006/relationships/image" Target="../media/image16110.emf"/><Relationship Id="rId32" Type="http://schemas.openxmlformats.org/officeDocument/2006/relationships/customXml" Target="../ink/ink452.xml"/><Relationship Id="rId37" Type="http://schemas.openxmlformats.org/officeDocument/2006/relationships/image" Target="../media/image29100.emf"/><Relationship Id="rId53" Type="http://schemas.openxmlformats.org/officeDocument/2006/relationships/image" Target="../media/image37100.emf"/><Relationship Id="rId58" Type="http://schemas.openxmlformats.org/officeDocument/2006/relationships/customXml" Target="../ink/ink465.xml"/><Relationship Id="rId74" Type="http://schemas.openxmlformats.org/officeDocument/2006/relationships/customXml" Target="../ink/ink473.xml"/><Relationship Id="rId5" Type="http://schemas.openxmlformats.org/officeDocument/2006/relationships/image" Target="../media/image13100.emf"/><Relationship Id="rId61" Type="http://schemas.openxmlformats.org/officeDocument/2006/relationships/image" Target="../media/image41100.emf"/><Relationship Id="rId82" Type="http://schemas.openxmlformats.org/officeDocument/2006/relationships/customXml" Target="../ink/ink476.xml"/><Relationship Id="rId19" Type="http://schemas.openxmlformats.org/officeDocument/2006/relationships/image" Target="../media/image20110.emf"/><Relationship Id="rId14" Type="http://schemas.openxmlformats.org/officeDocument/2006/relationships/customXml" Target="../ink/ink444.xml"/><Relationship Id="rId22" Type="http://schemas.openxmlformats.org/officeDocument/2006/relationships/customXml" Target="../ink/ink448.xml"/><Relationship Id="rId30" Type="http://schemas.openxmlformats.org/officeDocument/2006/relationships/customXml" Target="../ink/ink451.xml"/><Relationship Id="rId35" Type="http://schemas.openxmlformats.org/officeDocument/2006/relationships/image" Target="../media/image28100.emf"/><Relationship Id="rId43" Type="http://schemas.openxmlformats.org/officeDocument/2006/relationships/image" Target="../media/image32100.emf"/><Relationship Id="rId48" Type="http://schemas.openxmlformats.org/officeDocument/2006/relationships/customXml" Target="../ink/ink460.xml"/><Relationship Id="rId56" Type="http://schemas.openxmlformats.org/officeDocument/2006/relationships/customXml" Target="../ink/ink464.xml"/><Relationship Id="rId64" Type="http://schemas.openxmlformats.org/officeDocument/2006/relationships/customXml" Target="../ink/ink468.xml"/><Relationship Id="rId69" Type="http://schemas.openxmlformats.org/officeDocument/2006/relationships/image" Target="../media/image45100.emf"/><Relationship Id="rId77" Type="http://schemas.openxmlformats.org/officeDocument/2006/relationships/image" Target="../media/image49100.emf"/><Relationship Id="rId8" Type="http://schemas.openxmlformats.org/officeDocument/2006/relationships/customXml" Target="../ink/ink441.xml"/><Relationship Id="rId51" Type="http://schemas.openxmlformats.org/officeDocument/2006/relationships/image" Target="../media/image36100.emf"/><Relationship Id="rId72" Type="http://schemas.openxmlformats.org/officeDocument/2006/relationships/customXml" Target="../ink/ink472.xml"/><Relationship Id="rId85" Type="http://schemas.openxmlformats.org/officeDocument/2006/relationships/image" Target="../media/image54110.emf"/><Relationship Id="rId3" Type="http://schemas.openxmlformats.org/officeDocument/2006/relationships/customXml" Target="../ink/ink439.xml"/><Relationship Id="rId12" Type="http://schemas.openxmlformats.org/officeDocument/2006/relationships/customXml" Target="../ink/ink443.xml"/><Relationship Id="rId17" Type="http://schemas.openxmlformats.org/officeDocument/2006/relationships/image" Target="../media/image19110.emf"/><Relationship Id="rId25" Type="http://schemas.openxmlformats.org/officeDocument/2006/relationships/image" Target="../media/image23100.emf"/><Relationship Id="rId33" Type="http://schemas.openxmlformats.org/officeDocument/2006/relationships/image" Target="../media/image27100.emf"/><Relationship Id="rId38" Type="http://schemas.openxmlformats.org/officeDocument/2006/relationships/customXml" Target="../ink/ink455.xml"/><Relationship Id="rId46" Type="http://schemas.openxmlformats.org/officeDocument/2006/relationships/customXml" Target="../ink/ink459.xml"/><Relationship Id="rId59" Type="http://schemas.openxmlformats.org/officeDocument/2006/relationships/image" Target="../media/image40100.emf"/><Relationship Id="rId67" Type="http://schemas.openxmlformats.org/officeDocument/2006/relationships/image" Target="../media/image44100.emf"/><Relationship Id="rId20" Type="http://schemas.openxmlformats.org/officeDocument/2006/relationships/customXml" Target="../ink/ink447.xml"/><Relationship Id="rId41" Type="http://schemas.openxmlformats.org/officeDocument/2006/relationships/image" Target="../media/image31100.emf"/><Relationship Id="rId54" Type="http://schemas.openxmlformats.org/officeDocument/2006/relationships/customXml" Target="../ink/ink463.xml"/><Relationship Id="rId62" Type="http://schemas.openxmlformats.org/officeDocument/2006/relationships/customXml" Target="../ink/ink467.xml"/><Relationship Id="rId70" Type="http://schemas.openxmlformats.org/officeDocument/2006/relationships/customXml" Target="../ink/ink471.xml"/><Relationship Id="rId75" Type="http://schemas.openxmlformats.org/officeDocument/2006/relationships/image" Target="../media/image48100.emf"/><Relationship Id="rId83" Type="http://schemas.openxmlformats.org/officeDocument/2006/relationships/image" Target="../media/image5310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0.xml"/><Relationship Id="rId15" Type="http://schemas.openxmlformats.org/officeDocument/2006/relationships/image" Target="../media/image1851.emf"/><Relationship Id="rId23" Type="http://schemas.openxmlformats.org/officeDocument/2006/relationships/image" Target="../media/image22110.emf"/><Relationship Id="rId36" Type="http://schemas.openxmlformats.org/officeDocument/2006/relationships/customXml" Target="../ink/ink454.xml"/><Relationship Id="rId49" Type="http://schemas.openxmlformats.org/officeDocument/2006/relationships/image" Target="../media/image35100.emf"/><Relationship Id="rId57" Type="http://schemas.openxmlformats.org/officeDocument/2006/relationships/image" Target="../media/image39100.emf"/><Relationship Id="rId10" Type="http://schemas.openxmlformats.org/officeDocument/2006/relationships/customXml" Target="../ink/ink442.xml"/><Relationship Id="rId31" Type="http://schemas.openxmlformats.org/officeDocument/2006/relationships/image" Target="../media/image26100.emf"/><Relationship Id="rId44" Type="http://schemas.openxmlformats.org/officeDocument/2006/relationships/customXml" Target="../ink/ink458.xml"/><Relationship Id="rId52" Type="http://schemas.openxmlformats.org/officeDocument/2006/relationships/customXml" Target="../ink/ink462.xml"/><Relationship Id="rId60" Type="http://schemas.openxmlformats.org/officeDocument/2006/relationships/customXml" Target="../ink/ink466.xml"/><Relationship Id="rId65" Type="http://schemas.openxmlformats.org/officeDocument/2006/relationships/image" Target="../media/image43100.emf"/><Relationship Id="rId73" Type="http://schemas.openxmlformats.org/officeDocument/2006/relationships/image" Target="../media/image47100.emf"/><Relationship Id="rId78" Type="http://schemas.openxmlformats.org/officeDocument/2006/relationships/customXml" Target="../ink/ink475.xml"/><Relationship Id="rId81" Type="http://schemas.openxmlformats.org/officeDocument/2006/relationships/image" Target="../media/image51100.emf"/><Relationship Id="rId86" Type="http://schemas.openxmlformats.org/officeDocument/2006/relationships/customXml" Target="../ink/ink478.xml"/><Relationship Id="rId9" Type="http://schemas.openxmlformats.org/officeDocument/2006/relationships/image" Target="../media/image15110.emf"/><Relationship Id="rId13" Type="http://schemas.openxmlformats.org/officeDocument/2006/relationships/image" Target="../media/image17100.emf"/><Relationship Id="rId18" Type="http://schemas.openxmlformats.org/officeDocument/2006/relationships/customXml" Target="../ink/ink446.xml"/><Relationship Id="rId39" Type="http://schemas.openxmlformats.org/officeDocument/2006/relationships/image" Target="../media/image30100.emf"/><Relationship Id="rId34" Type="http://schemas.openxmlformats.org/officeDocument/2006/relationships/customXml" Target="../ink/ink453.xml"/><Relationship Id="rId50" Type="http://schemas.openxmlformats.org/officeDocument/2006/relationships/customXml" Target="../ink/ink461.xml"/><Relationship Id="rId55" Type="http://schemas.openxmlformats.org/officeDocument/2006/relationships/image" Target="../media/image38100.emf"/><Relationship Id="rId76" Type="http://schemas.openxmlformats.org/officeDocument/2006/relationships/customXml" Target="../ink/ink474.xml"/><Relationship Id="rId7" Type="http://schemas.openxmlformats.org/officeDocument/2006/relationships/image" Target="../media/image14100.emf"/><Relationship Id="rId71" Type="http://schemas.openxmlformats.org/officeDocument/2006/relationships/image" Target="../media/image46100.emf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25100.emf"/><Relationship Id="rId24" Type="http://schemas.openxmlformats.org/officeDocument/2006/relationships/customXml" Target="../ink/ink449.xml"/><Relationship Id="rId40" Type="http://schemas.openxmlformats.org/officeDocument/2006/relationships/customXml" Target="../ink/ink456.xml"/><Relationship Id="rId45" Type="http://schemas.openxmlformats.org/officeDocument/2006/relationships/image" Target="../media/image33100.emf"/><Relationship Id="rId66" Type="http://schemas.openxmlformats.org/officeDocument/2006/relationships/customXml" Target="../ink/ink469.xml"/><Relationship Id="rId87" Type="http://schemas.openxmlformats.org/officeDocument/2006/relationships/image" Target="../media/image55110.emf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90.xml"/><Relationship Id="rId21" Type="http://schemas.openxmlformats.org/officeDocument/2006/relationships/image" Target="../media/image21110.emf"/><Relationship Id="rId42" Type="http://schemas.openxmlformats.org/officeDocument/2006/relationships/customXml" Target="../ink/ink497.xml"/><Relationship Id="rId47" Type="http://schemas.openxmlformats.org/officeDocument/2006/relationships/image" Target="../media/image34100.emf"/><Relationship Id="rId63" Type="http://schemas.openxmlformats.org/officeDocument/2006/relationships/image" Target="../media/image42110.emf"/><Relationship Id="rId68" Type="http://schemas.openxmlformats.org/officeDocument/2006/relationships/customXml" Target="../ink/ink510.xml"/><Relationship Id="rId84" Type="http://schemas.openxmlformats.org/officeDocument/2006/relationships/customXml" Target="../ink/ink517.xml"/><Relationship Id="rId16" Type="http://schemas.openxmlformats.org/officeDocument/2006/relationships/customXml" Target="../ink/ink485.xml"/><Relationship Id="rId11" Type="http://schemas.openxmlformats.org/officeDocument/2006/relationships/image" Target="../media/image16110.emf"/><Relationship Id="rId32" Type="http://schemas.openxmlformats.org/officeDocument/2006/relationships/customXml" Target="../ink/ink493.xml"/><Relationship Id="rId37" Type="http://schemas.openxmlformats.org/officeDocument/2006/relationships/image" Target="../media/image29100.emf"/><Relationship Id="rId53" Type="http://schemas.openxmlformats.org/officeDocument/2006/relationships/image" Target="../media/image37100.emf"/><Relationship Id="rId58" Type="http://schemas.openxmlformats.org/officeDocument/2006/relationships/customXml" Target="../ink/ink505.xml"/><Relationship Id="rId74" Type="http://schemas.openxmlformats.org/officeDocument/2006/relationships/customXml" Target="../ink/ink513.xml"/><Relationship Id="rId5" Type="http://schemas.openxmlformats.org/officeDocument/2006/relationships/image" Target="../media/image13100.emf"/><Relationship Id="rId61" Type="http://schemas.openxmlformats.org/officeDocument/2006/relationships/image" Target="../media/image41100.emf"/><Relationship Id="rId82" Type="http://schemas.openxmlformats.org/officeDocument/2006/relationships/customXml" Target="../ink/ink516.xml"/><Relationship Id="rId19" Type="http://schemas.openxmlformats.org/officeDocument/2006/relationships/image" Target="../media/image20110.emf"/><Relationship Id="rId14" Type="http://schemas.openxmlformats.org/officeDocument/2006/relationships/customXml" Target="../ink/ink484.xml"/><Relationship Id="rId22" Type="http://schemas.openxmlformats.org/officeDocument/2006/relationships/customXml" Target="../ink/ink488.xml"/><Relationship Id="rId27" Type="http://schemas.openxmlformats.org/officeDocument/2006/relationships/image" Target="../media/image54100.emf"/><Relationship Id="rId30" Type="http://schemas.openxmlformats.org/officeDocument/2006/relationships/customXml" Target="../ink/ink492.xml"/><Relationship Id="rId35" Type="http://schemas.openxmlformats.org/officeDocument/2006/relationships/image" Target="../media/image28100.emf"/><Relationship Id="rId43" Type="http://schemas.openxmlformats.org/officeDocument/2006/relationships/image" Target="../media/image32100.emf"/><Relationship Id="rId48" Type="http://schemas.openxmlformats.org/officeDocument/2006/relationships/customXml" Target="../ink/ink500.xml"/><Relationship Id="rId56" Type="http://schemas.openxmlformats.org/officeDocument/2006/relationships/customXml" Target="../ink/ink504.xml"/><Relationship Id="rId64" Type="http://schemas.openxmlformats.org/officeDocument/2006/relationships/customXml" Target="../ink/ink508.xml"/><Relationship Id="rId69" Type="http://schemas.openxmlformats.org/officeDocument/2006/relationships/image" Target="../media/image45100.emf"/><Relationship Id="rId77" Type="http://schemas.openxmlformats.org/officeDocument/2006/relationships/image" Target="../media/image49100.emf"/><Relationship Id="rId8" Type="http://schemas.openxmlformats.org/officeDocument/2006/relationships/customXml" Target="../ink/ink481.xml"/><Relationship Id="rId51" Type="http://schemas.openxmlformats.org/officeDocument/2006/relationships/image" Target="../media/image36100.emf"/><Relationship Id="rId72" Type="http://schemas.openxmlformats.org/officeDocument/2006/relationships/customXml" Target="../ink/ink512.xml"/><Relationship Id="rId85" Type="http://schemas.openxmlformats.org/officeDocument/2006/relationships/customXml" Target="../ink/ink518.xml"/><Relationship Id="rId3" Type="http://schemas.openxmlformats.org/officeDocument/2006/relationships/customXml" Target="../ink/ink479.xml"/><Relationship Id="rId12" Type="http://schemas.openxmlformats.org/officeDocument/2006/relationships/customXml" Target="../ink/ink483.xml"/><Relationship Id="rId17" Type="http://schemas.openxmlformats.org/officeDocument/2006/relationships/image" Target="../media/image19110.emf"/><Relationship Id="rId25" Type="http://schemas.openxmlformats.org/officeDocument/2006/relationships/image" Target="../media/image23100.emf"/><Relationship Id="rId38" Type="http://schemas.openxmlformats.org/officeDocument/2006/relationships/customXml" Target="../ink/ink495.xml"/><Relationship Id="rId46" Type="http://schemas.openxmlformats.org/officeDocument/2006/relationships/customXml" Target="../ink/ink499.xml"/><Relationship Id="rId59" Type="http://schemas.openxmlformats.org/officeDocument/2006/relationships/image" Target="../media/image40100.emf"/><Relationship Id="rId67" Type="http://schemas.openxmlformats.org/officeDocument/2006/relationships/image" Target="../media/image44100.emf"/><Relationship Id="rId20" Type="http://schemas.openxmlformats.org/officeDocument/2006/relationships/customXml" Target="../ink/ink487.xml"/><Relationship Id="rId41" Type="http://schemas.openxmlformats.org/officeDocument/2006/relationships/image" Target="../media/image31100.emf"/><Relationship Id="rId54" Type="http://schemas.openxmlformats.org/officeDocument/2006/relationships/customXml" Target="../ink/ink503.xml"/><Relationship Id="rId62" Type="http://schemas.openxmlformats.org/officeDocument/2006/relationships/customXml" Target="../ink/ink507.xml"/><Relationship Id="rId70" Type="http://schemas.openxmlformats.org/officeDocument/2006/relationships/customXml" Target="../ink/ink511.xml"/><Relationship Id="rId75" Type="http://schemas.openxmlformats.org/officeDocument/2006/relationships/image" Target="../media/image48100.emf"/><Relationship Id="rId83" Type="http://schemas.openxmlformats.org/officeDocument/2006/relationships/image" Target="../media/image5310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0.xml"/><Relationship Id="rId15" Type="http://schemas.openxmlformats.org/officeDocument/2006/relationships/image" Target="../media/image1851.emf"/><Relationship Id="rId23" Type="http://schemas.openxmlformats.org/officeDocument/2006/relationships/image" Target="../media/image22110.emf"/><Relationship Id="rId28" Type="http://schemas.openxmlformats.org/officeDocument/2006/relationships/customXml" Target="../ink/ink491.xml"/><Relationship Id="rId36" Type="http://schemas.openxmlformats.org/officeDocument/2006/relationships/customXml" Target="../ink/ink494.xml"/><Relationship Id="rId49" Type="http://schemas.openxmlformats.org/officeDocument/2006/relationships/image" Target="../media/image35100.emf"/><Relationship Id="rId57" Type="http://schemas.openxmlformats.org/officeDocument/2006/relationships/image" Target="../media/image39100.emf"/><Relationship Id="rId10" Type="http://schemas.openxmlformats.org/officeDocument/2006/relationships/customXml" Target="../ink/ink482.xml"/><Relationship Id="rId31" Type="http://schemas.openxmlformats.org/officeDocument/2006/relationships/image" Target="../media/image56100.emf"/><Relationship Id="rId44" Type="http://schemas.openxmlformats.org/officeDocument/2006/relationships/customXml" Target="../ink/ink498.xml"/><Relationship Id="rId52" Type="http://schemas.openxmlformats.org/officeDocument/2006/relationships/customXml" Target="../ink/ink502.xml"/><Relationship Id="rId60" Type="http://schemas.openxmlformats.org/officeDocument/2006/relationships/customXml" Target="../ink/ink506.xml"/><Relationship Id="rId65" Type="http://schemas.openxmlformats.org/officeDocument/2006/relationships/image" Target="../media/image43100.emf"/><Relationship Id="rId73" Type="http://schemas.openxmlformats.org/officeDocument/2006/relationships/image" Target="../media/image57100.emf"/><Relationship Id="rId78" Type="http://schemas.openxmlformats.org/officeDocument/2006/relationships/customXml" Target="../ink/ink515.xml"/><Relationship Id="rId81" Type="http://schemas.openxmlformats.org/officeDocument/2006/relationships/image" Target="../media/image51100.emf"/><Relationship Id="rId86" Type="http://schemas.openxmlformats.org/officeDocument/2006/relationships/image" Target="../media/image50100.emf"/><Relationship Id="rId9" Type="http://schemas.openxmlformats.org/officeDocument/2006/relationships/image" Target="../media/image15110.emf"/><Relationship Id="rId13" Type="http://schemas.openxmlformats.org/officeDocument/2006/relationships/image" Target="../media/image17100.emf"/><Relationship Id="rId18" Type="http://schemas.openxmlformats.org/officeDocument/2006/relationships/customXml" Target="../ink/ink486.xml"/><Relationship Id="rId39" Type="http://schemas.openxmlformats.org/officeDocument/2006/relationships/image" Target="../media/image30100.emf"/><Relationship Id="rId50" Type="http://schemas.openxmlformats.org/officeDocument/2006/relationships/customXml" Target="../ink/ink501.xml"/><Relationship Id="rId55" Type="http://schemas.openxmlformats.org/officeDocument/2006/relationships/image" Target="../media/image38100.emf"/><Relationship Id="rId76" Type="http://schemas.openxmlformats.org/officeDocument/2006/relationships/customXml" Target="../ink/ink514.xml"/><Relationship Id="rId7" Type="http://schemas.openxmlformats.org/officeDocument/2006/relationships/image" Target="../media/image14100.emf"/><Relationship Id="rId71" Type="http://schemas.openxmlformats.org/officeDocument/2006/relationships/image" Target="../media/image46100.emf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55100.emf"/><Relationship Id="rId24" Type="http://schemas.openxmlformats.org/officeDocument/2006/relationships/customXml" Target="../ink/ink489.xml"/><Relationship Id="rId40" Type="http://schemas.openxmlformats.org/officeDocument/2006/relationships/customXml" Target="../ink/ink496.xml"/><Relationship Id="rId45" Type="http://schemas.openxmlformats.org/officeDocument/2006/relationships/image" Target="../media/image33100.emf"/><Relationship Id="rId66" Type="http://schemas.openxmlformats.org/officeDocument/2006/relationships/customXml" Target="../ink/ink509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30.xml"/><Relationship Id="rId21" Type="http://schemas.openxmlformats.org/officeDocument/2006/relationships/image" Target="../media/image21110.emf"/><Relationship Id="rId42" Type="http://schemas.openxmlformats.org/officeDocument/2006/relationships/customXml" Target="../ink/ink538.xml"/><Relationship Id="rId47" Type="http://schemas.openxmlformats.org/officeDocument/2006/relationships/image" Target="../media/image34100.emf"/><Relationship Id="rId63" Type="http://schemas.openxmlformats.org/officeDocument/2006/relationships/image" Target="../media/image42110.emf"/><Relationship Id="rId68" Type="http://schemas.openxmlformats.org/officeDocument/2006/relationships/customXml" Target="../ink/ink551.xml"/><Relationship Id="rId84" Type="http://schemas.openxmlformats.org/officeDocument/2006/relationships/customXml" Target="../ink/ink558.xml"/><Relationship Id="rId16" Type="http://schemas.openxmlformats.org/officeDocument/2006/relationships/customXml" Target="../ink/ink525.xml"/><Relationship Id="rId11" Type="http://schemas.openxmlformats.org/officeDocument/2006/relationships/image" Target="../media/image16110.emf"/><Relationship Id="rId32" Type="http://schemas.openxmlformats.org/officeDocument/2006/relationships/customXml" Target="../ink/ink533.xml"/><Relationship Id="rId37" Type="http://schemas.openxmlformats.org/officeDocument/2006/relationships/image" Target="../media/image29100.emf"/><Relationship Id="rId53" Type="http://schemas.openxmlformats.org/officeDocument/2006/relationships/image" Target="../media/image37100.emf"/><Relationship Id="rId58" Type="http://schemas.openxmlformats.org/officeDocument/2006/relationships/customXml" Target="../ink/ink546.xml"/><Relationship Id="rId74" Type="http://schemas.openxmlformats.org/officeDocument/2006/relationships/customXml" Target="../ink/ink554.xml"/><Relationship Id="rId5" Type="http://schemas.openxmlformats.org/officeDocument/2006/relationships/image" Target="../media/image13100.emf"/><Relationship Id="rId61" Type="http://schemas.openxmlformats.org/officeDocument/2006/relationships/image" Target="../media/image41100.emf"/><Relationship Id="rId82" Type="http://schemas.openxmlformats.org/officeDocument/2006/relationships/customXml" Target="../ink/ink557.xml"/><Relationship Id="rId19" Type="http://schemas.openxmlformats.org/officeDocument/2006/relationships/image" Target="../media/image20110.emf"/><Relationship Id="rId14" Type="http://schemas.openxmlformats.org/officeDocument/2006/relationships/customXml" Target="../ink/ink524.xml"/><Relationship Id="rId22" Type="http://schemas.openxmlformats.org/officeDocument/2006/relationships/customXml" Target="../ink/ink528.xml"/><Relationship Id="rId27" Type="http://schemas.openxmlformats.org/officeDocument/2006/relationships/image" Target="../media/image24110.emf"/><Relationship Id="rId30" Type="http://schemas.openxmlformats.org/officeDocument/2006/relationships/customXml" Target="../ink/ink532.xml"/><Relationship Id="rId35" Type="http://schemas.openxmlformats.org/officeDocument/2006/relationships/image" Target="../media/image28100.emf"/><Relationship Id="rId43" Type="http://schemas.openxmlformats.org/officeDocument/2006/relationships/image" Target="../media/image32100.emf"/><Relationship Id="rId48" Type="http://schemas.openxmlformats.org/officeDocument/2006/relationships/customXml" Target="../ink/ink541.xml"/><Relationship Id="rId56" Type="http://schemas.openxmlformats.org/officeDocument/2006/relationships/customXml" Target="../ink/ink545.xml"/><Relationship Id="rId64" Type="http://schemas.openxmlformats.org/officeDocument/2006/relationships/customXml" Target="../ink/ink549.xml"/><Relationship Id="rId69" Type="http://schemas.openxmlformats.org/officeDocument/2006/relationships/image" Target="../media/image45100.emf"/><Relationship Id="rId77" Type="http://schemas.openxmlformats.org/officeDocument/2006/relationships/image" Target="../media/image49100.emf"/><Relationship Id="rId8" Type="http://schemas.openxmlformats.org/officeDocument/2006/relationships/customXml" Target="../ink/ink521.xml"/><Relationship Id="rId51" Type="http://schemas.openxmlformats.org/officeDocument/2006/relationships/image" Target="../media/image36100.emf"/><Relationship Id="rId72" Type="http://schemas.openxmlformats.org/officeDocument/2006/relationships/customXml" Target="../ink/ink553.xml"/><Relationship Id="rId85" Type="http://schemas.openxmlformats.org/officeDocument/2006/relationships/image" Target="../media/image53100.emf"/><Relationship Id="rId12" Type="http://schemas.openxmlformats.org/officeDocument/2006/relationships/customXml" Target="../ink/ink523.xml"/><Relationship Id="rId17" Type="http://schemas.openxmlformats.org/officeDocument/2006/relationships/image" Target="../media/image19110.emf"/><Relationship Id="rId25" Type="http://schemas.openxmlformats.org/officeDocument/2006/relationships/image" Target="../media/image23100.emf"/><Relationship Id="rId33" Type="http://schemas.openxmlformats.org/officeDocument/2006/relationships/image" Target="../media/image27100.emf"/><Relationship Id="rId38" Type="http://schemas.openxmlformats.org/officeDocument/2006/relationships/customXml" Target="../ink/ink536.xml"/><Relationship Id="rId46" Type="http://schemas.openxmlformats.org/officeDocument/2006/relationships/customXml" Target="../ink/ink540.xml"/><Relationship Id="rId59" Type="http://schemas.openxmlformats.org/officeDocument/2006/relationships/image" Target="../media/image40100.emf"/><Relationship Id="rId67" Type="http://schemas.openxmlformats.org/officeDocument/2006/relationships/image" Target="../media/image44100.emf"/><Relationship Id="rId20" Type="http://schemas.openxmlformats.org/officeDocument/2006/relationships/customXml" Target="../ink/ink527.xml"/><Relationship Id="rId41" Type="http://schemas.openxmlformats.org/officeDocument/2006/relationships/image" Target="../media/image31100.emf"/><Relationship Id="rId54" Type="http://schemas.openxmlformats.org/officeDocument/2006/relationships/customXml" Target="../ink/ink544.xml"/><Relationship Id="rId62" Type="http://schemas.openxmlformats.org/officeDocument/2006/relationships/customXml" Target="../ink/ink548.xml"/><Relationship Id="rId70" Type="http://schemas.openxmlformats.org/officeDocument/2006/relationships/customXml" Target="../ink/ink552.xml"/><Relationship Id="rId75" Type="http://schemas.openxmlformats.org/officeDocument/2006/relationships/image" Target="../media/image48100.emf"/><Relationship Id="rId83" Type="http://schemas.openxmlformats.org/officeDocument/2006/relationships/image" Target="../media/image52100.emf"/><Relationship Id="rId88" Type="http://schemas.openxmlformats.org/officeDocument/2006/relationships/image" Target="../media/image5010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0.xml"/><Relationship Id="rId15" Type="http://schemas.openxmlformats.org/officeDocument/2006/relationships/image" Target="../media/image1851.emf"/><Relationship Id="rId23" Type="http://schemas.openxmlformats.org/officeDocument/2006/relationships/image" Target="../media/image22110.emf"/><Relationship Id="rId28" Type="http://schemas.openxmlformats.org/officeDocument/2006/relationships/customXml" Target="../ink/ink531.xml"/><Relationship Id="rId36" Type="http://schemas.openxmlformats.org/officeDocument/2006/relationships/customXml" Target="../ink/ink535.xml"/><Relationship Id="rId49" Type="http://schemas.openxmlformats.org/officeDocument/2006/relationships/image" Target="../media/image35100.emf"/><Relationship Id="rId57" Type="http://schemas.openxmlformats.org/officeDocument/2006/relationships/image" Target="../media/image39100.emf"/><Relationship Id="rId10" Type="http://schemas.openxmlformats.org/officeDocument/2006/relationships/customXml" Target="../ink/ink522.xml"/><Relationship Id="rId31" Type="http://schemas.openxmlformats.org/officeDocument/2006/relationships/image" Target="../media/image26100.emf"/><Relationship Id="rId44" Type="http://schemas.openxmlformats.org/officeDocument/2006/relationships/customXml" Target="../ink/ink539.xml"/><Relationship Id="rId52" Type="http://schemas.openxmlformats.org/officeDocument/2006/relationships/customXml" Target="../ink/ink543.xml"/><Relationship Id="rId60" Type="http://schemas.openxmlformats.org/officeDocument/2006/relationships/customXml" Target="../ink/ink547.xml"/><Relationship Id="rId65" Type="http://schemas.openxmlformats.org/officeDocument/2006/relationships/image" Target="../media/image43100.emf"/><Relationship Id="rId73" Type="http://schemas.openxmlformats.org/officeDocument/2006/relationships/image" Target="../media/image47100.emf"/><Relationship Id="rId78" Type="http://schemas.openxmlformats.org/officeDocument/2006/relationships/customXml" Target="../ink/ink556.xml"/><Relationship Id="rId81" Type="http://schemas.openxmlformats.org/officeDocument/2006/relationships/image" Target="../media/image51100.emf"/><Relationship Id="rId86" Type="http://schemas.openxmlformats.org/officeDocument/2006/relationships/customXml" Target="../ink/ink559.xml"/><Relationship Id="rId9" Type="http://schemas.openxmlformats.org/officeDocument/2006/relationships/image" Target="../media/image15110.emf"/><Relationship Id="rId13" Type="http://schemas.openxmlformats.org/officeDocument/2006/relationships/image" Target="../media/image17100.emf"/><Relationship Id="rId18" Type="http://schemas.openxmlformats.org/officeDocument/2006/relationships/customXml" Target="../ink/ink526.xml"/><Relationship Id="rId39" Type="http://schemas.openxmlformats.org/officeDocument/2006/relationships/image" Target="../media/image30100.emf"/><Relationship Id="rId34" Type="http://schemas.openxmlformats.org/officeDocument/2006/relationships/customXml" Target="../ink/ink534.xml"/><Relationship Id="rId50" Type="http://schemas.openxmlformats.org/officeDocument/2006/relationships/customXml" Target="../ink/ink542.xml"/><Relationship Id="rId55" Type="http://schemas.openxmlformats.org/officeDocument/2006/relationships/image" Target="../media/image38100.emf"/><Relationship Id="rId76" Type="http://schemas.openxmlformats.org/officeDocument/2006/relationships/customXml" Target="../ink/ink555.xml"/><Relationship Id="rId7" Type="http://schemas.openxmlformats.org/officeDocument/2006/relationships/image" Target="../media/image14100.emf"/><Relationship Id="rId71" Type="http://schemas.openxmlformats.org/officeDocument/2006/relationships/image" Target="../media/image46100.emf"/><Relationship Id="rId2" Type="http://schemas.openxmlformats.org/officeDocument/2006/relationships/customXml" Target="../ink/ink519.xml"/><Relationship Id="rId29" Type="http://schemas.openxmlformats.org/officeDocument/2006/relationships/image" Target="../media/image25100.emf"/><Relationship Id="rId24" Type="http://schemas.openxmlformats.org/officeDocument/2006/relationships/customXml" Target="../ink/ink529.xml"/><Relationship Id="rId40" Type="http://schemas.openxmlformats.org/officeDocument/2006/relationships/customXml" Target="../ink/ink537.xml"/><Relationship Id="rId45" Type="http://schemas.openxmlformats.org/officeDocument/2006/relationships/image" Target="../media/image33100.emf"/><Relationship Id="rId66" Type="http://schemas.openxmlformats.org/officeDocument/2006/relationships/customXml" Target="../ink/ink550.xml"/><Relationship Id="rId87" Type="http://schemas.openxmlformats.org/officeDocument/2006/relationships/customXml" Target="../ink/ink560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31.emf"/><Relationship Id="rId21" Type="http://schemas.openxmlformats.org/officeDocument/2006/relationships/image" Target="../media/image21111.emf"/><Relationship Id="rId42" Type="http://schemas.openxmlformats.org/officeDocument/2006/relationships/customXml" Target="../ink/ink578.xml"/><Relationship Id="rId63" Type="http://schemas.openxmlformats.org/officeDocument/2006/relationships/image" Target="../media/image42111.emf"/><Relationship Id="rId84" Type="http://schemas.openxmlformats.org/officeDocument/2006/relationships/image" Target="../media/image61111.emf"/><Relationship Id="rId138" Type="http://schemas.openxmlformats.org/officeDocument/2006/relationships/customXml" Target="../ink/ink627.xml"/><Relationship Id="rId159" Type="http://schemas.openxmlformats.org/officeDocument/2006/relationships/image" Target="../media/image9811.emf"/><Relationship Id="rId170" Type="http://schemas.openxmlformats.org/officeDocument/2006/relationships/customXml" Target="../ink/ink635.xml"/><Relationship Id="rId107" Type="http://schemas.openxmlformats.org/officeDocument/2006/relationships/customXml" Target="../ink/ink611.xml"/><Relationship Id="rId11" Type="http://schemas.openxmlformats.org/officeDocument/2006/relationships/image" Target="../media/image16111.emf"/><Relationship Id="rId32" Type="http://schemas.openxmlformats.org/officeDocument/2006/relationships/customXml" Target="../ink/ink573.xml"/><Relationship Id="rId53" Type="http://schemas.openxmlformats.org/officeDocument/2006/relationships/image" Target="../media/image37101.emf"/><Relationship Id="rId74" Type="http://schemas.openxmlformats.org/officeDocument/2006/relationships/customXml" Target="../ink/ink594.xml"/><Relationship Id="rId128" Type="http://schemas.openxmlformats.org/officeDocument/2006/relationships/customXml" Target="../ink/ink622.xml"/><Relationship Id="rId95" Type="http://schemas.openxmlformats.org/officeDocument/2006/relationships/customXml" Target="../ink/ink605.xml"/><Relationship Id="rId22" Type="http://schemas.openxmlformats.org/officeDocument/2006/relationships/customXml" Target="../ink/ink568.xml"/><Relationship Id="rId27" Type="http://schemas.openxmlformats.org/officeDocument/2006/relationships/image" Target="../media/image104.emf"/><Relationship Id="rId43" Type="http://schemas.openxmlformats.org/officeDocument/2006/relationships/image" Target="../media/image32101.emf"/><Relationship Id="rId48" Type="http://schemas.openxmlformats.org/officeDocument/2006/relationships/customXml" Target="../ink/ink581.xml"/><Relationship Id="rId64" Type="http://schemas.openxmlformats.org/officeDocument/2006/relationships/customXml" Target="../ink/ink589.xml"/><Relationship Id="rId69" Type="http://schemas.openxmlformats.org/officeDocument/2006/relationships/image" Target="../media/image45101.emf"/><Relationship Id="rId113" Type="http://schemas.openxmlformats.org/officeDocument/2006/relationships/image" Target="../media/image76111.emf"/><Relationship Id="rId118" Type="http://schemas.openxmlformats.org/officeDocument/2006/relationships/customXml" Target="../ink/ink617.xml"/><Relationship Id="rId134" Type="http://schemas.openxmlformats.org/officeDocument/2006/relationships/customXml" Target="../ink/ink625.xml"/><Relationship Id="rId139" Type="http://schemas.openxmlformats.org/officeDocument/2006/relationships/image" Target="../media/image8911.emf"/><Relationship Id="rId80" Type="http://schemas.openxmlformats.org/officeDocument/2006/relationships/image" Target="../media/image105.emf"/><Relationship Id="rId85" Type="http://schemas.openxmlformats.org/officeDocument/2006/relationships/customXml" Target="../ink/ink600.xml"/><Relationship Id="rId155" Type="http://schemas.openxmlformats.org/officeDocument/2006/relationships/image" Target="../media/image9611.emf"/><Relationship Id="rId12" Type="http://schemas.openxmlformats.org/officeDocument/2006/relationships/customXml" Target="../ink/ink563.xml"/><Relationship Id="rId17" Type="http://schemas.openxmlformats.org/officeDocument/2006/relationships/image" Target="../media/image19111.emf"/><Relationship Id="rId33" Type="http://schemas.openxmlformats.org/officeDocument/2006/relationships/image" Target="../media/image27101.emf"/><Relationship Id="rId38" Type="http://schemas.openxmlformats.org/officeDocument/2006/relationships/customXml" Target="../ink/ink576.xml"/><Relationship Id="rId59" Type="http://schemas.openxmlformats.org/officeDocument/2006/relationships/image" Target="../media/image40101.emf"/><Relationship Id="rId103" Type="http://schemas.openxmlformats.org/officeDocument/2006/relationships/customXml" Target="../ink/ink609.xml"/><Relationship Id="rId108" Type="http://schemas.openxmlformats.org/officeDocument/2006/relationships/customXml" Target="../ink/ink612.xml"/><Relationship Id="rId124" Type="http://schemas.openxmlformats.org/officeDocument/2006/relationships/customXml" Target="../ink/ink620.xml"/><Relationship Id="rId129" Type="http://schemas.openxmlformats.org/officeDocument/2006/relationships/image" Target="../media/image8401.emf"/><Relationship Id="rId54" Type="http://schemas.openxmlformats.org/officeDocument/2006/relationships/customXml" Target="../ink/ink584.xml"/><Relationship Id="rId70" Type="http://schemas.openxmlformats.org/officeDocument/2006/relationships/customXml" Target="../ink/ink592.xml"/><Relationship Id="rId75" Type="http://schemas.openxmlformats.org/officeDocument/2006/relationships/image" Target="../media/image48101.emf"/><Relationship Id="rId91" Type="http://schemas.openxmlformats.org/officeDocument/2006/relationships/customXml" Target="../ink/ink603.xml"/><Relationship Id="rId96" Type="http://schemas.openxmlformats.org/officeDocument/2006/relationships/image" Target="../media/image68111.emf"/><Relationship Id="rId140" Type="http://schemas.openxmlformats.org/officeDocument/2006/relationships/customXml" Target="../ink/ink628.xml"/><Relationship Id="rId145" Type="http://schemas.openxmlformats.org/officeDocument/2006/relationships/image" Target="../media/image9211.emf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22111.emf"/><Relationship Id="rId28" Type="http://schemas.openxmlformats.org/officeDocument/2006/relationships/customXml" Target="../ink/ink571.xml"/><Relationship Id="rId49" Type="http://schemas.openxmlformats.org/officeDocument/2006/relationships/image" Target="../media/image35101.emf"/><Relationship Id="rId114" Type="http://schemas.openxmlformats.org/officeDocument/2006/relationships/customXml" Target="../ink/ink615.xml"/><Relationship Id="rId119" Type="http://schemas.openxmlformats.org/officeDocument/2006/relationships/image" Target="../media/image7901.emf"/><Relationship Id="rId44" Type="http://schemas.openxmlformats.org/officeDocument/2006/relationships/customXml" Target="../ink/ink579.xml"/><Relationship Id="rId60" Type="http://schemas.openxmlformats.org/officeDocument/2006/relationships/customXml" Target="../ink/ink587.xml"/><Relationship Id="rId65" Type="http://schemas.openxmlformats.org/officeDocument/2006/relationships/image" Target="../media/image43101.emf"/><Relationship Id="rId81" Type="http://schemas.openxmlformats.org/officeDocument/2006/relationships/customXml" Target="../ink/ink598.xml"/><Relationship Id="rId86" Type="http://schemas.openxmlformats.org/officeDocument/2006/relationships/image" Target="../media/image62111.emf"/><Relationship Id="rId130" Type="http://schemas.openxmlformats.org/officeDocument/2006/relationships/customXml" Target="../ink/ink623.xml"/><Relationship Id="rId135" Type="http://schemas.openxmlformats.org/officeDocument/2006/relationships/image" Target="../media/image8711.emf"/><Relationship Id="rId13" Type="http://schemas.openxmlformats.org/officeDocument/2006/relationships/image" Target="../media/image17101.emf"/><Relationship Id="rId18" Type="http://schemas.openxmlformats.org/officeDocument/2006/relationships/customXml" Target="../ink/ink566.xml"/><Relationship Id="rId39" Type="http://schemas.openxmlformats.org/officeDocument/2006/relationships/image" Target="../media/image30101.emf"/><Relationship Id="rId109" Type="http://schemas.openxmlformats.org/officeDocument/2006/relationships/image" Target="../media/image74111.emf"/><Relationship Id="rId34" Type="http://schemas.openxmlformats.org/officeDocument/2006/relationships/customXml" Target="../ink/ink574.xml"/><Relationship Id="rId50" Type="http://schemas.openxmlformats.org/officeDocument/2006/relationships/customXml" Target="../ink/ink582.xml"/><Relationship Id="rId55" Type="http://schemas.openxmlformats.org/officeDocument/2006/relationships/image" Target="../media/image38101.emf"/><Relationship Id="rId76" Type="http://schemas.openxmlformats.org/officeDocument/2006/relationships/customXml" Target="../ink/ink595.xml"/><Relationship Id="rId97" Type="http://schemas.openxmlformats.org/officeDocument/2006/relationships/customXml" Target="../ink/ink606.xml"/><Relationship Id="rId104" Type="http://schemas.openxmlformats.org/officeDocument/2006/relationships/image" Target="../media/image72111.emf"/><Relationship Id="rId120" Type="http://schemas.openxmlformats.org/officeDocument/2006/relationships/customXml" Target="../ink/ink618.xml"/><Relationship Id="rId125" Type="http://schemas.openxmlformats.org/officeDocument/2006/relationships/image" Target="../media/image8201.emf"/><Relationship Id="rId141" Type="http://schemas.openxmlformats.org/officeDocument/2006/relationships/image" Target="../media/image9011.emf"/><Relationship Id="rId146" Type="http://schemas.openxmlformats.org/officeDocument/2006/relationships/customXml" Target="../ink/ink631.xml"/><Relationship Id="rId167" Type="http://schemas.openxmlformats.org/officeDocument/2006/relationships/image" Target="../media/image65111.emf"/><Relationship Id="rId71" Type="http://schemas.openxmlformats.org/officeDocument/2006/relationships/image" Target="../media/image46101.emf"/><Relationship Id="rId92" Type="http://schemas.openxmlformats.org/officeDocument/2006/relationships/image" Target="../media/image6611.emf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25101.emf"/><Relationship Id="rId24" Type="http://schemas.openxmlformats.org/officeDocument/2006/relationships/customXml" Target="../ink/ink569.xml"/><Relationship Id="rId40" Type="http://schemas.openxmlformats.org/officeDocument/2006/relationships/customXml" Target="../ink/ink577.xml"/><Relationship Id="rId45" Type="http://schemas.openxmlformats.org/officeDocument/2006/relationships/image" Target="../media/image33101.emf"/><Relationship Id="rId66" Type="http://schemas.openxmlformats.org/officeDocument/2006/relationships/customXml" Target="../ink/ink590.xml"/><Relationship Id="rId87" Type="http://schemas.openxmlformats.org/officeDocument/2006/relationships/customXml" Target="../ink/ink601.xml"/><Relationship Id="rId110" Type="http://schemas.openxmlformats.org/officeDocument/2006/relationships/customXml" Target="../ink/ink613.xml"/><Relationship Id="rId115" Type="http://schemas.openxmlformats.org/officeDocument/2006/relationships/image" Target="../media/image7701.emf"/><Relationship Id="rId131" Type="http://schemas.openxmlformats.org/officeDocument/2006/relationships/image" Target="../media/image8511.emf"/><Relationship Id="rId136" Type="http://schemas.openxmlformats.org/officeDocument/2006/relationships/customXml" Target="../ink/ink626.xml"/><Relationship Id="rId157" Type="http://schemas.openxmlformats.org/officeDocument/2006/relationships/image" Target="../media/image9711.emf"/><Relationship Id="rId61" Type="http://schemas.openxmlformats.org/officeDocument/2006/relationships/image" Target="../media/image41101.emf"/><Relationship Id="rId82" Type="http://schemas.openxmlformats.org/officeDocument/2006/relationships/image" Target="../media/image60111.emf"/><Relationship Id="rId19" Type="http://schemas.openxmlformats.org/officeDocument/2006/relationships/image" Target="../media/image20111.emf"/><Relationship Id="rId14" Type="http://schemas.openxmlformats.org/officeDocument/2006/relationships/customXml" Target="../ink/ink564.xml"/><Relationship Id="rId30" Type="http://schemas.openxmlformats.org/officeDocument/2006/relationships/customXml" Target="../ink/ink572.xml"/><Relationship Id="rId35" Type="http://schemas.openxmlformats.org/officeDocument/2006/relationships/image" Target="../media/image28101.emf"/><Relationship Id="rId56" Type="http://schemas.openxmlformats.org/officeDocument/2006/relationships/customXml" Target="../ink/ink585.xml"/><Relationship Id="rId77" Type="http://schemas.openxmlformats.org/officeDocument/2006/relationships/image" Target="../media/image49101.emf"/><Relationship Id="rId100" Type="http://schemas.openxmlformats.org/officeDocument/2006/relationships/image" Target="../media/image70101.emf"/><Relationship Id="rId105" Type="http://schemas.openxmlformats.org/officeDocument/2006/relationships/customXml" Target="../ink/ink610.xml"/><Relationship Id="rId126" Type="http://schemas.openxmlformats.org/officeDocument/2006/relationships/customXml" Target="../ink/ink621.xml"/><Relationship Id="rId147" Type="http://schemas.openxmlformats.org/officeDocument/2006/relationships/image" Target="../media/image9311.emf"/><Relationship Id="rId168" Type="http://schemas.openxmlformats.org/officeDocument/2006/relationships/customXml" Target="../ink/ink633.xml"/><Relationship Id="rId51" Type="http://schemas.openxmlformats.org/officeDocument/2006/relationships/image" Target="../media/image36101.emf"/><Relationship Id="rId72" Type="http://schemas.openxmlformats.org/officeDocument/2006/relationships/customXml" Target="../ink/ink593.xml"/><Relationship Id="rId93" Type="http://schemas.openxmlformats.org/officeDocument/2006/relationships/customXml" Target="../ink/ink604.xml"/><Relationship Id="rId98" Type="http://schemas.openxmlformats.org/officeDocument/2006/relationships/image" Target="../media/image69101.emf"/><Relationship Id="rId121" Type="http://schemas.openxmlformats.org/officeDocument/2006/relationships/image" Target="../media/image8011.emf"/><Relationship Id="rId142" Type="http://schemas.openxmlformats.org/officeDocument/2006/relationships/customXml" Target="../ink/ink629.xml"/><Relationship Id="rId3" Type="http://schemas.openxmlformats.org/officeDocument/2006/relationships/customXml" Target="../ink/ink561.xml"/><Relationship Id="rId25" Type="http://schemas.openxmlformats.org/officeDocument/2006/relationships/image" Target="../media/image23101.emf"/><Relationship Id="rId46" Type="http://schemas.openxmlformats.org/officeDocument/2006/relationships/customXml" Target="../ink/ink580.xml"/><Relationship Id="rId67" Type="http://schemas.openxmlformats.org/officeDocument/2006/relationships/image" Target="../media/image44101.emf"/><Relationship Id="rId116" Type="http://schemas.openxmlformats.org/officeDocument/2006/relationships/customXml" Target="../ink/ink616.xml"/><Relationship Id="rId137" Type="http://schemas.openxmlformats.org/officeDocument/2006/relationships/image" Target="../media/image8811.emf"/><Relationship Id="rId20" Type="http://schemas.openxmlformats.org/officeDocument/2006/relationships/customXml" Target="../ink/ink567.xml"/><Relationship Id="rId41" Type="http://schemas.openxmlformats.org/officeDocument/2006/relationships/image" Target="../media/image31101.emf"/><Relationship Id="rId62" Type="http://schemas.openxmlformats.org/officeDocument/2006/relationships/customXml" Target="../ink/ink588.xml"/><Relationship Id="rId83" Type="http://schemas.openxmlformats.org/officeDocument/2006/relationships/customXml" Target="../ink/ink599.xml"/><Relationship Id="rId88" Type="http://schemas.openxmlformats.org/officeDocument/2006/relationships/image" Target="../media/image63111.emf"/><Relationship Id="rId111" Type="http://schemas.openxmlformats.org/officeDocument/2006/relationships/image" Target="../media/image75111.emf"/><Relationship Id="rId132" Type="http://schemas.openxmlformats.org/officeDocument/2006/relationships/customXml" Target="../ink/ink624.xml"/><Relationship Id="rId15" Type="http://schemas.openxmlformats.org/officeDocument/2006/relationships/image" Target="../media/image1852.emf"/><Relationship Id="rId36" Type="http://schemas.openxmlformats.org/officeDocument/2006/relationships/customXml" Target="../ink/ink575.xml"/><Relationship Id="rId57" Type="http://schemas.openxmlformats.org/officeDocument/2006/relationships/image" Target="../media/image39101.emf"/><Relationship Id="rId106" Type="http://schemas.openxmlformats.org/officeDocument/2006/relationships/image" Target="../media/image7301.emf"/><Relationship Id="rId127" Type="http://schemas.openxmlformats.org/officeDocument/2006/relationships/image" Target="../media/image8301.emf"/><Relationship Id="rId10" Type="http://schemas.openxmlformats.org/officeDocument/2006/relationships/customXml" Target="../ink/ink562.xml"/><Relationship Id="rId31" Type="http://schemas.openxmlformats.org/officeDocument/2006/relationships/image" Target="../media/image26101.emf"/><Relationship Id="rId52" Type="http://schemas.openxmlformats.org/officeDocument/2006/relationships/customXml" Target="../ink/ink583.xml"/><Relationship Id="rId73" Type="http://schemas.openxmlformats.org/officeDocument/2006/relationships/image" Target="../media/image47101.emf"/><Relationship Id="rId78" Type="http://schemas.openxmlformats.org/officeDocument/2006/relationships/customXml" Target="../ink/ink596.xml"/><Relationship Id="rId94" Type="http://schemas.openxmlformats.org/officeDocument/2006/relationships/image" Target="../media/image6701.emf"/><Relationship Id="rId99" Type="http://schemas.openxmlformats.org/officeDocument/2006/relationships/customXml" Target="../ink/ink607.xml"/><Relationship Id="rId101" Type="http://schemas.openxmlformats.org/officeDocument/2006/relationships/customXml" Target="../ink/ink608.xml"/><Relationship Id="rId122" Type="http://schemas.openxmlformats.org/officeDocument/2006/relationships/customXml" Target="../ink/ink619.xml"/><Relationship Id="rId143" Type="http://schemas.openxmlformats.org/officeDocument/2006/relationships/image" Target="../media/image9111.emf"/><Relationship Id="rId148" Type="http://schemas.openxmlformats.org/officeDocument/2006/relationships/customXml" Target="../ink/ink632.xml"/><Relationship Id="rId169" Type="http://schemas.openxmlformats.org/officeDocument/2006/relationships/customXml" Target="../ink/ink634.xml"/><Relationship Id="rId9" Type="http://schemas.openxmlformats.org/officeDocument/2006/relationships/image" Target="../media/image15111.emf"/><Relationship Id="rId26" Type="http://schemas.openxmlformats.org/officeDocument/2006/relationships/customXml" Target="../ink/ink570.xml"/><Relationship Id="rId47" Type="http://schemas.openxmlformats.org/officeDocument/2006/relationships/image" Target="../media/image34101.emf"/><Relationship Id="rId68" Type="http://schemas.openxmlformats.org/officeDocument/2006/relationships/customXml" Target="../ink/ink591.xml"/><Relationship Id="rId89" Type="http://schemas.openxmlformats.org/officeDocument/2006/relationships/customXml" Target="../ink/ink602.xml"/><Relationship Id="rId112" Type="http://schemas.openxmlformats.org/officeDocument/2006/relationships/customXml" Target="../ink/ink614.xml"/><Relationship Id="rId133" Type="http://schemas.openxmlformats.org/officeDocument/2006/relationships/image" Target="../media/image8611.emf"/><Relationship Id="rId16" Type="http://schemas.openxmlformats.org/officeDocument/2006/relationships/customXml" Target="../ink/ink565.xml"/><Relationship Id="rId37" Type="http://schemas.openxmlformats.org/officeDocument/2006/relationships/image" Target="../media/image29101.emf"/><Relationship Id="rId58" Type="http://schemas.openxmlformats.org/officeDocument/2006/relationships/customXml" Target="../ink/ink586.xml"/><Relationship Id="rId79" Type="http://schemas.openxmlformats.org/officeDocument/2006/relationships/customXml" Target="../ink/ink597.xml"/><Relationship Id="rId102" Type="http://schemas.openxmlformats.org/officeDocument/2006/relationships/image" Target="../media/image71101.emf"/><Relationship Id="rId123" Type="http://schemas.openxmlformats.org/officeDocument/2006/relationships/image" Target="../media/image8101.emf"/><Relationship Id="rId144" Type="http://schemas.openxmlformats.org/officeDocument/2006/relationships/customXml" Target="../ink/ink630.xml"/><Relationship Id="rId90" Type="http://schemas.openxmlformats.org/officeDocument/2006/relationships/image" Target="../media/image641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30.emf"/><Relationship Id="rId21" Type="http://schemas.openxmlformats.org/officeDocument/2006/relationships/image" Target="../media/image21110.emf"/><Relationship Id="rId42" Type="http://schemas.openxmlformats.org/officeDocument/2006/relationships/customXml" Target="../ink/ink653.xml"/><Relationship Id="rId63" Type="http://schemas.openxmlformats.org/officeDocument/2006/relationships/image" Target="../media/image42110.emf"/><Relationship Id="rId84" Type="http://schemas.openxmlformats.org/officeDocument/2006/relationships/image" Target="../media/image61110.emf"/><Relationship Id="rId138" Type="http://schemas.openxmlformats.org/officeDocument/2006/relationships/customXml" Target="../ink/ink702.xml"/><Relationship Id="rId159" Type="http://schemas.openxmlformats.org/officeDocument/2006/relationships/image" Target="../media/image9910.emf"/><Relationship Id="rId170" Type="http://schemas.openxmlformats.org/officeDocument/2006/relationships/customXml" Target="../ink/ink716.xml"/><Relationship Id="rId107" Type="http://schemas.openxmlformats.org/officeDocument/2006/relationships/customXml" Target="../ink/ink686.xml"/><Relationship Id="rId11" Type="http://schemas.openxmlformats.org/officeDocument/2006/relationships/image" Target="../media/image16110.emf"/><Relationship Id="rId32" Type="http://schemas.openxmlformats.org/officeDocument/2006/relationships/customXml" Target="../ink/ink648.xml"/><Relationship Id="rId53" Type="http://schemas.openxmlformats.org/officeDocument/2006/relationships/image" Target="../media/image37100.emf"/><Relationship Id="rId74" Type="http://schemas.openxmlformats.org/officeDocument/2006/relationships/customXml" Target="../ink/ink669.xml"/><Relationship Id="rId128" Type="http://schemas.openxmlformats.org/officeDocument/2006/relationships/customXml" Target="../ink/ink697.xml"/><Relationship Id="rId95" Type="http://schemas.openxmlformats.org/officeDocument/2006/relationships/customXml" Target="../ink/ink680.xml"/><Relationship Id="rId160" Type="http://schemas.openxmlformats.org/officeDocument/2006/relationships/customXml" Target="../ink/ink711.xml"/><Relationship Id="rId22" Type="http://schemas.openxmlformats.org/officeDocument/2006/relationships/customXml" Target="../ink/ink643.xml"/><Relationship Id="rId43" Type="http://schemas.openxmlformats.org/officeDocument/2006/relationships/image" Target="../media/image32100.emf"/><Relationship Id="rId64" Type="http://schemas.openxmlformats.org/officeDocument/2006/relationships/customXml" Target="../ink/ink664.xml"/><Relationship Id="rId118" Type="http://schemas.openxmlformats.org/officeDocument/2006/relationships/customXml" Target="../ink/ink692.xml"/><Relationship Id="rId139" Type="http://schemas.openxmlformats.org/officeDocument/2006/relationships/image" Target="../media/image8910.emf"/><Relationship Id="rId85" Type="http://schemas.openxmlformats.org/officeDocument/2006/relationships/customXml" Target="../ink/ink675.xml"/><Relationship Id="rId171" Type="http://schemas.openxmlformats.org/officeDocument/2006/relationships/image" Target="../media/image10410.emf"/><Relationship Id="rId12" Type="http://schemas.openxmlformats.org/officeDocument/2006/relationships/customXml" Target="../ink/ink638.xml"/><Relationship Id="rId17" Type="http://schemas.openxmlformats.org/officeDocument/2006/relationships/image" Target="../media/image19110.emf"/><Relationship Id="rId33" Type="http://schemas.openxmlformats.org/officeDocument/2006/relationships/image" Target="../media/image27100.emf"/><Relationship Id="rId38" Type="http://schemas.openxmlformats.org/officeDocument/2006/relationships/customXml" Target="../ink/ink651.xml"/><Relationship Id="rId59" Type="http://schemas.openxmlformats.org/officeDocument/2006/relationships/image" Target="../media/image40100.emf"/><Relationship Id="rId103" Type="http://schemas.openxmlformats.org/officeDocument/2006/relationships/customXml" Target="../ink/ink684.xml"/><Relationship Id="rId108" Type="http://schemas.openxmlformats.org/officeDocument/2006/relationships/customXml" Target="../ink/ink687.xml"/><Relationship Id="rId124" Type="http://schemas.openxmlformats.org/officeDocument/2006/relationships/customXml" Target="../ink/ink695.xml"/><Relationship Id="rId129" Type="http://schemas.openxmlformats.org/officeDocument/2006/relationships/image" Target="../media/image8400.emf"/><Relationship Id="rId54" Type="http://schemas.openxmlformats.org/officeDocument/2006/relationships/customXml" Target="../ink/ink659.xml"/><Relationship Id="rId70" Type="http://schemas.openxmlformats.org/officeDocument/2006/relationships/customXml" Target="../ink/ink667.xml"/><Relationship Id="rId75" Type="http://schemas.openxmlformats.org/officeDocument/2006/relationships/image" Target="../media/image48100.emf"/><Relationship Id="rId91" Type="http://schemas.openxmlformats.org/officeDocument/2006/relationships/customXml" Target="../ink/ink678.xml"/><Relationship Id="rId96" Type="http://schemas.openxmlformats.org/officeDocument/2006/relationships/image" Target="../media/image68110.emf"/><Relationship Id="rId140" Type="http://schemas.openxmlformats.org/officeDocument/2006/relationships/customXml" Target="../ink/ink703.xml"/><Relationship Id="rId145" Type="http://schemas.openxmlformats.org/officeDocument/2006/relationships/image" Target="../media/image9210.emf"/><Relationship Id="rId161" Type="http://schemas.openxmlformats.org/officeDocument/2006/relationships/image" Target="../media/image10010.emf"/><Relationship Id="rId166" Type="http://schemas.openxmlformats.org/officeDocument/2006/relationships/customXml" Target="../ink/ink714.xml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22110.emf"/><Relationship Id="rId28" Type="http://schemas.openxmlformats.org/officeDocument/2006/relationships/customXml" Target="../ink/ink646.xml"/><Relationship Id="rId49" Type="http://schemas.openxmlformats.org/officeDocument/2006/relationships/image" Target="../media/image35100.emf"/><Relationship Id="rId114" Type="http://schemas.openxmlformats.org/officeDocument/2006/relationships/customXml" Target="../ink/ink690.xml"/><Relationship Id="rId119" Type="http://schemas.openxmlformats.org/officeDocument/2006/relationships/image" Target="../media/image7900.emf"/><Relationship Id="rId44" Type="http://schemas.openxmlformats.org/officeDocument/2006/relationships/customXml" Target="../ink/ink654.xml"/><Relationship Id="rId60" Type="http://schemas.openxmlformats.org/officeDocument/2006/relationships/customXml" Target="../ink/ink662.xml"/><Relationship Id="rId65" Type="http://schemas.openxmlformats.org/officeDocument/2006/relationships/image" Target="../media/image43100.emf"/><Relationship Id="rId81" Type="http://schemas.openxmlformats.org/officeDocument/2006/relationships/customXml" Target="../ink/ink673.xml"/><Relationship Id="rId86" Type="http://schemas.openxmlformats.org/officeDocument/2006/relationships/image" Target="../media/image62110.emf"/><Relationship Id="rId130" Type="http://schemas.openxmlformats.org/officeDocument/2006/relationships/customXml" Target="../ink/ink698.xml"/><Relationship Id="rId135" Type="http://schemas.openxmlformats.org/officeDocument/2006/relationships/image" Target="../media/image8710.emf"/><Relationship Id="rId156" Type="http://schemas.openxmlformats.org/officeDocument/2006/relationships/customXml" Target="../ink/ink709.xml"/><Relationship Id="rId172" Type="http://schemas.openxmlformats.org/officeDocument/2006/relationships/customXml" Target="../ink/ink717.xml"/><Relationship Id="rId13" Type="http://schemas.openxmlformats.org/officeDocument/2006/relationships/image" Target="../media/image17100.emf"/><Relationship Id="rId18" Type="http://schemas.openxmlformats.org/officeDocument/2006/relationships/customXml" Target="../ink/ink641.xml"/><Relationship Id="rId39" Type="http://schemas.openxmlformats.org/officeDocument/2006/relationships/image" Target="../media/image30100.emf"/><Relationship Id="rId109" Type="http://schemas.openxmlformats.org/officeDocument/2006/relationships/image" Target="../media/image74110.emf"/><Relationship Id="rId34" Type="http://schemas.openxmlformats.org/officeDocument/2006/relationships/customXml" Target="../ink/ink649.xml"/><Relationship Id="rId50" Type="http://schemas.openxmlformats.org/officeDocument/2006/relationships/customXml" Target="../ink/ink657.xml"/><Relationship Id="rId55" Type="http://schemas.openxmlformats.org/officeDocument/2006/relationships/image" Target="../media/image38100.emf"/><Relationship Id="rId76" Type="http://schemas.openxmlformats.org/officeDocument/2006/relationships/customXml" Target="../ink/ink670.xml"/><Relationship Id="rId97" Type="http://schemas.openxmlformats.org/officeDocument/2006/relationships/customXml" Target="../ink/ink681.xml"/><Relationship Id="rId104" Type="http://schemas.openxmlformats.org/officeDocument/2006/relationships/image" Target="../media/image72110.emf"/><Relationship Id="rId120" Type="http://schemas.openxmlformats.org/officeDocument/2006/relationships/customXml" Target="../ink/ink693.xml"/><Relationship Id="rId125" Type="http://schemas.openxmlformats.org/officeDocument/2006/relationships/image" Target="../media/image8200.emf"/><Relationship Id="rId141" Type="http://schemas.openxmlformats.org/officeDocument/2006/relationships/image" Target="../media/image9010.emf"/><Relationship Id="rId146" Type="http://schemas.openxmlformats.org/officeDocument/2006/relationships/customXml" Target="../ink/ink706.xml"/><Relationship Id="rId167" Type="http://schemas.openxmlformats.org/officeDocument/2006/relationships/image" Target="../media/image65110.emf"/><Relationship Id="rId71" Type="http://schemas.openxmlformats.org/officeDocument/2006/relationships/image" Target="../media/image46100.emf"/><Relationship Id="rId92" Type="http://schemas.openxmlformats.org/officeDocument/2006/relationships/image" Target="../media/image6610.emf"/><Relationship Id="rId162" Type="http://schemas.openxmlformats.org/officeDocument/2006/relationships/customXml" Target="../ink/ink712.xml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25100.emf"/><Relationship Id="rId24" Type="http://schemas.openxmlformats.org/officeDocument/2006/relationships/customXml" Target="../ink/ink644.xml"/><Relationship Id="rId40" Type="http://schemas.openxmlformats.org/officeDocument/2006/relationships/customXml" Target="../ink/ink652.xml"/><Relationship Id="rId45" Type="http://schemas.openxmlformats.org/officeDocument/2006/relationships/image" Target="../media/image33100.emf"/><Relationship Id="rId66" Type="http://schemas.openxmlformats.org/officeDocument/2006/relationships/customXml" Target="../ink/ink665.xml"/><Relationship Id="rId87" Type="http://schemas.openxmlformats.org/officeDocument/2006/relationships/customXml" Target="../ink/ink676.xml"/><Relationship Id="rId110" Type="http://schemas.openxmlformats.org/officeDocument/2006/relationships/customXml" Target="../ink/ink688.xml"/><Relationship Id="rId115" Type="http://schemas.openxmlformats.org/officeDocument/2006/relationships/image" Target="../media/image7700.emf"/><Relationship Id="rId131" Type="http://schemas.openxmlformats.org/officeDocument/2006/relationships/image" Target="../media/image8510.emf"/><Relationship Id="rId136" Type="http://schemas.openxmlformats.org/officeDocument/2006/relationships/customXml" Target="../ink/ink701.xml"/><Relationship Id="rId157" Type="http://schemas.openxmlformats.org/officeDocument/2006/relationships/image" Target="../media/image9810.emf"/><Relationship Id="rId61" Type="http://schemas.openxmlformats.org/officeDocument/2006/relationships/image" Target="../media/image41100.emf"/><Relationship Id="rId82" Type="http://schemas.openxmlformats.org/officeDocument/2006/relationships/image" Target="../media/image60110.emf"/><Relationship Id="rId173" Type="http://schemas.openxmlformats.org/officeDocument/2006/relationships/image" Target="../media/image1051.emf"/><Relationship Id="rId19" Type="http://schemas.openxmlformats.org/officeDocument/2006/relationships/image" Target="../media/image20110.emf"/><Relationship Id="rId14" Type="http://schemas.openxmlformats.org/officeDocument/2006/relationships/customXml" Target="../ink/ink639.xml"/><Relationship Id="rId30" Type="http://schemas.openxmlformats.org/officeDocument/2006/relationships/customXml" Target="../ink/ink647.xml"/><Relationship Id="rId35" Type="http://schemas.openxmlformats.org/officeDocument/2006/relationships/image" Target="../media/image28100.emf"/><Relationship Id="rId56" Type="http://schemas.openxmlformats.org/officeDocument/2006/relationships/customXml" Target="../ink/ink660.xml"/><Relationship Id="rId77" Type="http://schemas.openxmlformats.org/officeDocument/2006/relationships/image" Target="../media/image49100.emf"/><Relationship Id="rId100" Type="http://schemas.openxmlformats.org/officeDocument/2006/relationships/image" Target="../media/image70100.emf"/><Relationship Id="rId105" Type="http://schemas.openxmlformats.org/officeDocument/2006/relationships/customXml" Target="../ink/ink685.xml"/><Relationship Id="rId126" Type="http://schemas.openxmlformats.org/officeDocument/2006/relationships/customXml" Target="../ink/ink696.xml"/><Relationship Id="rId147" Type="http://schemas.openxmlformats.org/officeDocument/2006/relationships/image" Target="../media/image9310.emf"/><Relationship Id="rId168" Type="http://schemas.openxmlformats.org/officeDocument/2006/relationships/customXml" Target="../ink/ink715.xml"/><Relationship Id="rId51" Type="http://schemas.openxmlformats.org/officeDocument/2006/relationships/image" Target="../media/image36100.emf"/><Relationship Id="rId72" Type="http://schemas.openxmlformats.org/officeDocument/2006/relationships/customXml" Target="../ink/ink668.xml"/><Relationship Id="rId93" Type="http://schemas.openxmlformats.org/officeDocument/2006/relationships/customXml" Target="../ink/ink679.xml"/><Relationship Id="rId98" Type="http://schemas.openxmlformats.org/officeDocument/2006/relationships/image" Target="../media/image69100.emf"/><Relationship Id="rId121" Type="http://schemas.openxmlformats.org/officeDocument/2006/relationships/image" Target="../media/image8010.emf"/><Relationship Id="rId142" Type="http://schemas.openxmlformats.org/officeDocument/2006/relationships/customXml" Target="../ink/ink704.xml"/><Relationship Id="rId163" Type="http://schemas.openxmlformats.org/officeDocument/2006/relationships/image" Target="../media/image10110.emf"/><Relationship Id="rId3" Type="http://schemas.openxmlformats.org/officeDocument/2006/relationships/customXml" Target="../ink/ink636.xml"/><Relationship Id="rId25" Type="http://schemas.openxmlformats.org/officeDocument/2006/relationships/image" Target="../media/image23100.emf"/><Relationship Id="rId46" Type="http://schemas.openxmlformats.org/officeDocument/2006/relationships/customXml" Target="../ink/ink655.xml"/><Relationship Id="rId67" Type="http://schemas.openxmlformats.org/officeDocument/2006/relationships/image" Target="../media/image44100.emf"/><Relationship Id="rId116" Type="http://schemas.openxmlformats.org/officeDocument/2006/relationships/customXml" Target="../ink/ink691.xml"/><Relationship Id="rId137" Type="http://schemas.openxmlformats.org/officeDocument/2006/relationships/image" Target="../media/image8810.emf"/><Relationship Id="rId158" Type="http://schemas.openxmlformats.org/officeDocument/2006/relationships/customXml" Target="../ink/ink710.xml"/><Relationship Id="rId20" Type="http://schemas.openxmlformats.org/officeDocument/2006/relationships/customXml" Target="../ink/ink642.xml"/><Relationship Id="rId41" Type="http://schemas.openxmlformats.org/officeDocument/2006/relationships/image" Target="../media/image31100.emf"/><Relationship Id="rId62" Type="http://schemas.openxmlformats.org/officeDocument/2006/relationships/customXml" Target="../ink/ink663.xml"/><Relationship Id="rId83" Type="http://schemas.openxmlformats.org/officeDocument/2006/relationships/customXml" Target="../ink/ink674.xml"/><Relationship Id="rId88" Type="http://schemas.openxmlformats.org/officeDocument/2006/relationships/image" Target="../media/image63110.emf"/><Relationship Id="rId111" Type="http://schemas.openxmlformats.org/officeDocument/2006/relationships/image" Target="../media/image75110.emf"/><Relationship Id="rId132" Type="http://schemas.openxmlformats.org/officeDocument/2006/relationships/customXml" Target="../ink/ink699.xml"/><Relationship Id="rId153" Type="http://schemas.openxmlformats.org/officeDocument/2006/relationships/image" Target="../media/image9610.emf"/><Relationship Id="rId174" Type="http://schemas.openxmlformats.org/officeDocument/2006/relationships/customXml" Target="../ink/ink718.xml"/><Relationship Id="rId15" Type="http://schemas.openxmlformats.org/officeDocument/2006/relationships/image" Target="../media/image1851.emf"/><Relationship Id="rId36" Type="http://schemas.openxmlformats.org/officeDocument/2006/relationships/customXml" Target="../ink/ink650.xml"/><Relationship Id="rId57" Type="http://schemas.openxmlformats.org/officeDocument/2006/relationships/image" Target="../media/image39100.emf"/><Relationship Id="rId106" Type="http://schemas.openxmlformats.org/officeDocument/2006/relationships/image" Target="../media/image7300.emf"/><Relationship Id="rId127" Type="http://schemas.openxmlformats.org/officeDocument/2006/relationships/image" Target="../media/image8300.emf"/><Relationship Id="rId10" Type="http://schemas.openxmlformats.org/officeDocument/2006/relationships/customXml" Target="../ink/ink637.xml"/><Relationship Id="rId31" Type="http://schemas.openxmlformats.org/officeDocument/2006/relationships/image" Target="../media/image26100.emf"/><Relationship Id="rId52" Type="http://schemas.openxmlformats.org/officeDocument/2006/relationships/customXml" Target="../ink/ink658.xml"/><Relationship Id="rId73" Type="http://schemas.openxmlformats.org/officeDocument/2006/relationships/image" Target="../media/image47100.emf"/><Relationship Id="rId78" Type="http://schemas.openxmlformats.org/officeDocument/2006/relationships/customXml" Target="../ink/ink671.xml"/><Relationship Id="rId94" Type="http://schemas.openxmlformats.org/officeDocument/2006/relationships/image" Target="../media/image6700.emf"/><Relationship Id="rId99" Type="http://schemas.openxmlformats.org/officeDocument/2006/relationships/customXml" Target="../ink/ink682.xml"/><Relationship Id="rId101" Type="http://schemas.openxmlformats.org/officeDocument/2006/relationships/customXml" Target="../ink/ink683.xml"/><Relationship Id="rId122" Type="http://schemas.openxmlformats.org/officeDocument/2006/relationships/customXml" Target="../ink/ink694.xml"/><Relationship Id="rId143" Type="http://schemas.openxmlformats.org/officeDocument/2006/relationships/image" Target="../media/image9110.emf"/><Relationship Id="rId148" Type="http://schemas.openxmlformats.org/officeDocument/2006/relationships/customXml" Target="../ink/ink707.xml"/><Relationship Id="rId164" Type="http://schemas.openxmlformats.org/officeDocument/2006/relationships/customXml" Target="../ink/ink713.xml"/><Relationship Id="rId169" Type="http://schemas.openxmlformats.org/officeDocument/2006/relationships/image" Target="../media/image10310.emf"/><Relationship Id="rId9" Type="http://schemas.openxmlformats.org/officeDocument/2006/relationships/image" Target="../media/image15110.emf"/><Relationship Id="rId26" Type="http://schemas.openxmlformats.org/officeDocument/2006/relationships/customXml" Target="../ink/ink645.xml"/><Relationship Id="rId47" Type="http://schemas.openxmlformats.org/officeDocument/2006/relationships/image" Target="../media/image34100.emf"/><Relationship Id="rId68" Type="http://schemas.openxmlformats.org/officeDocument/2006/relationships/customXml" Target="../ink/ink666.xml"/><Relationship Id="rId89" Type="http://schemas.openxmlformats.org/officeDocument/2006/relationships/customXml" Target="../ink/ink677.xml"/><Relationship Id="rId112" Type="http://schemas.openxmlformats.org/officeDocument/2006/relationships/customXml" Target="../ink/ink689.xml"/><Relationship Id="rId133" Type="http://schemas.openxmlformats.org/officeDocument/2006/relationships/image" Target="../media/image8610.emf"/><Relationship Id="rId154" Type="http://schemas.openxmlformats.org/officeDocument/2006/relationships/customXml" Target="../ink/ink708.xml"/><Relationship Id="rId175" Type="http://schemas.openxmlformats.org/officeDocument/2006/relationships/image" Target="../media/image1061.emf"/><Relationship Id="rId16" Type="http://schemas.openxmlformats.org/officeDocument/2006/relationships/customXml" Target="../ink/ink640.xml"/><Relationship Id="rId37" Type="http://schemas.openxmlformats.org/officeDocument/2006/relationships/image" Target="../media/image29100.emf"/><Relationship Id="rId58" Type="http://schemas.openxmlformats.org/officeDocument/2006/relationships/customXml" Target="../ink/ink661.xml"/><Relationship Id="rId79" Type="http://schemas.openxmlformats.org/officeDocument/2006/relationships/customXml" Target="../ink/ink672.xml"/><Relationship Id="rId102" Type="http://schemas.openxmlformats.org/officeDocument/2006/relationships/image" Target="../media/image71100.emf"/><Relationship Id="rId123" Type="http://schemas.openxmlformats.org/officeDocument/2006/relationships/image" Target="../media/image8100.emf"/><Relationship Id="rId144" Type="http://schemas.openxmlformats.org/officeDocument/2006/relationships/customXml" Target="../ink/ink705.xml"/><Relationship Id="rId90" Type="http://schemas.openxmlformats.org/officeDocument/2006/relationships/image" Target="../media/image64120.emf"/><Relationship Id="rId165" Type="http://schemas.openxmlformats.org/officeDocument/2006/relationships/image" Target="../media/image10210.emf"/><Relationship Id="rId27" Type="http://schemas.openxmlformats.org/officeDocument/2006/relationships/image" Target="../media/image58100.emf"/><Relationship Id="rId48" Type="http://schemas.openxmlformats.org/officeDocument/2006/relationships/customXml" Target="../ink/ink656.xml"/><Relationship Id="rId69" Type="http://schemas.openxmlformats.org/officeDocument/2006/relationships/image" Target="../media/image45100.emf"/><Relationship Id="rId113" Type="http://schemas.openxmlformats.org/officeDocument/2006/relationships/image" Target="../media/image76110.emf"/><Relationship Id="rId134" Type="http://schemas.openxmlformats.org/officeDocument/2006/relationships/customXml" Target="../ink/ink700.xml"/><Relationship Id="rId80" Type="http://schemas.openxmlformats.org/officeDocument/2006/relationships/image" Target="../media/image59110.emf"/><Relationship Id="rId155" Type="http://schemas.openxmlformats.org/officeDocument/2006/relationships/image" Target="../media/image971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10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40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370.emf"/><Relationship Id="rId21" Type="http://schemas.openxmlformats.org/officeDocument/2006/relationships/image" Target="../media/image4280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411.emf"/><Relationship Id="rId50" Type="http://schemas.openxmlformats.org/officeDocument/2006/relationships/customXml" Target="../ink/ink25.xml"/><Relationship Id="rId7" Type="http://schemas.openxmlformats.org/officeDocument/2006/relationships/image" Target="../media/image4210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4320.emf"/><Relationship Id="rId11" Type="http://schemas.openxmlformats.org/officeDocument/2006/relationships/image" Target="../media/image4230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4360.emf"/><Relationship Id="rId40" Type="http://schemas.openxmlformats.org/officeDocument/2006/relationships/customXml" Target="../ink/ink20.xml"/><Relationship Id="rId45" Type="http://schemas.openxmlformats.org/officeDocument/2006/relationships/image" Target="../media/image4400.emf"/><Relationship Id="rId5" Type="http://schemas.openxmlformats.org/officeDocument/2006/relationships/image" Target="../media/image4200.emf"/><Relationship Id="rId15" Type="http://schemas.openxmlformats.org/officeDocument/2006/relationships/image" Target="../media/image4250.emf"/><Relationship Id="rId23" Type="http://schemas.openxmlformats.org/officeDocument/2006/relationships/image" Target="../media/image4290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420.emf"/><Relationship Id="rId10" Type="http://schemas.openxmlformats.org/officeDocument/2006/relationships/customXml" Target="../ink/ink5.xml"/><Relationship Id="rId19" Type="http://schemas.openxmlformats.org/officeDocument/2006/relationships/image" Target="../media/image4270.emf"/><Relationship Id="rId31" Type="http://schemas.openxmlformats.org/officeDocument/2006/relationships/image" Target="../media/image4330.emf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220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4311.emf"/><Relationship Id="rId30" Type="http://schemas.openxmlformats.org/officeDocument/2006/relationships/customXml" Target="../ink/ink15.xml"/><Relationship Id="rId35" Type="http://schemas.openxmlformats.org/officeDocument/2006/relationships/image" Target="../media/image4350.emf"/><Relationship Id="rId43" Type="http://schemas.openxmlformats.org/officeDocument/2006/relationships/image" Target="../media/image4390.emf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4430.emf"/><Relationship Id="rId3" Type="http://schemas.openxmlformats.org/officeDocument/2006/relationships/image" Target="../media/image4190.emf"/><Relationship Id="rId12" Type="http://schemas.openxmlformats.org/officeDocument/2006/relationships/customXml" Target="../ink/ink6.xml"/><Relationship Id="rId17" Type="http://schemas.openxmlformats.org/officeDocument/2006/relationships/image" Target="../media/image4260.emf"/><Relationship Id="rId25" Type="http://schemas.openxmlformats.org/officeDocument/2006/relationships/image" Target="../media/image4300.emf"/><Relationship Id="rId33" Type="http://schemas.openxmlformats.org/officeDocument/2006/relationships/image" Target="../media/image4340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438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0.emf"/><Relationship Id="rId21" Type="http://schemas.openxmlformats.org/officeDocument/2006/relationships/customXml" Target="../ink/ink729.xml"/><Relationship Id="rId63" Type="http://schemas.openxmlformats.org/officeDocument/2006/relationships/image" Target="../media/image890.emf"/><Relationship Id="rId84" Type="http://schemas.openxmlformats.org/officeDocument/2006/relationships/customXml" Target="../ink/ink752.xml"/><Relationship Id="rId138" Type="http://schemas.openxmlformats.org/officeDocument/2006/relationships/customXml" Target="../ink/ink779.xml"/><Relationship Id="rId159" Type="http://schemas.openxmlformats.org/officeDocument/2006/relationships/image" Target="../media/image1370.emf"/><Relationship Id="rId170" Type="http://schemas.openxmlformats.org/officeDocument/2006/relationships/customXml" Target="../ink/ink795.xml"/><Relationship Id="rId191" Type="http://schemas.openxmlformats.org/officeDocument/2006/relationships/image" Target="../media/image1530.emf"/><Relationship Id="rId107" Type="http://schemas.openxmlformats.org/officeDocument/2006/relationships/image" Target="../media/image1110.emf"/><Relationship Id="rId11" Type="http://schemas.openxmlformats.org/officeDocument/2006/relationships/customXml" Target="../ink/ink724.xml"/><Relationship Id="rId53" Type="http://schemas.openxmlformats.org/officeDocument/2006/relationships/image" Target="../media/image841.emf"/><Relationship Id="rId74" Type="http://schemas.openxmlformats.org/officeDocument/2006/relationships/customXml" Target="../ink/ink747.xml"/><Relationship Id="rId128" Type="http://schemas.openxmlformats.org/officeDocument/2006/relationships/customXml" Target="../ink/ink774.xml"/><Relationship Id="rId149" Type="http://schemas.openxmlformats.org/officeDocument/2006/relationships/image" Target="../media/image1320.emf"/><Relationship Id="rId5" Type="http://schemas.openxmlformats.org/officeDocument/2006/relationships/customXml" Target="../ink/ink721.xml"/><Relationship Id="rId95" Type="http://schemas.openxmlformats.org/officeDocument/2006/relationships/image" Target="../media/image1050.emf"/><Relationship Id="rId160" Type="http://schemas.openxmlformats.org/officeDocument/2006/relationships/customXml" Target="../ink/ink790.xml"/><Relationship Id="rId181" Type="http://schemas.openxmlformats.org/officeDocument/2006/relationships/image" Target="../media/image1480.emf"/><Relationship Id="rId22" Type="http://schemas.openxmlformats.org/officeDocument/2006/relationships/image" Target="../media/image675.emf"/><Relationship Id="rId64" Type="http://schemas.openxmlformats.org/officeDocument/2006/relationships/customXml" Target="../ink/ink742.xml"/><Relationship Id="rId118" Type="http://schemas.openxmlformats.org/officeDocument/2006/relationships/customXml" Target="../ink/ink769.xml"/><Relationship Id="rId139" Type="http://schemas.openxmlformats.org/officeDocument/2006/relationships/image" Target="../media/image1270.emf"/><Relationship Id="rId85" Type="http://schemas.openxmlformats.org/officeDocument/2006/relationships/image" Target="../media/image1000.emf"/><Relationship Id="rId150" Type="http://schemas.openxmlformats.org/officeDocument/2006/relationships/customXml" Target="../ink/ink785.xml"/><Relationship Id="rId171" Type="http://schemas.openxmlformats.org/officeDocument/2006/relationships/image" Target="../media/image1430.emf"/><Relationship Id="rId192" Type="http://schemas.openxmlformats.org/officeDocument/2006/relationships/customXml" Target="../ink/ink806.xml"/><Relationship Id="rId12" Type="http://schemas.openxmlformats.org/officeDocument/2006/relationships/image" Target="../media/image6210.emf"/><Relationship Id="rId108" Type="http://schemas.openxmlformats.org/officeDocument/2006/relationships/customXml" Target="../ink/ink764.xml"/><Relationship Id="rId129" Type="http://schemas.openxmlformats.org/officeDocument/2006/relationships/image" Target="../media/image1220.emf"/><Relationship Id="rId54" Type="http://schemas.openxmlformats.org/officeDocument/2006/relationships/customXml" Target="../ink/ink737.xml"/><Relationship Id="rId75" Type="http://schemas.openxmlformats.org/officeDocument/2006/relationships/image" Target="../media/image950.emf"/><Relationship Id="rId96" Type="http://schemas.openxmlformats.org/officeDocument/2006/relationships/customXml" Target="../ink/ink758.xml"/><Relationship Id="rId140" Type="http://schemas.openxmlformats.org/officeDocument/2006/relationships/customXml" Target="../ink/ink780.xml"/><Relationship Id="rId161" Type="http://schemas.openxmlformats.org/officeDocument/2006/relationships/image" Target="../media/image1380.emf"/><Relationship Id="rId182" Type="http://schemas.openxmlformats.org/officeDocument/2006/relationships/customXml" Target="../ink/ink801.xml"/><Relationship Id="rId6" Type="http://schemas.openxmlformats.org/officeDocument/2006/relationships/image" Target="../media/image5910.emf"/><Relationship Id="rId23" Type="http://schemas.openxmlformats.org/officeDocument/2006/relationships/customXml" Target="../ink/ink730.xml"/><Relationship Id="rId119" Type="http://schemas.openxmlformats.org/officeDocument/2006/relationships/image" Target="../media/image1170.emf"/><Relationship Id="rId65" Type="http://schemas.openxmlformats.org/officeDocument/2006/relationships/image" Target="../media/image900.emf"/><Relationship Id="rId86" Type="http://schemas.openxmlformats.org/officeDocument/2006/relationships/customXml" Target="../ink/ink753.xml"/><Relationship Id="rId130" Type="http://schemas.openxmlformats.org/officeDocument/2006/relationships/customXml" Target="../ink/ink775.xml"/><Relationship Id="rId151" Type="http://schemas.openxmlformats.org/officeDocument/2006/relationships/image" Target="../media/image1330.emf"/><Relationship Id="rId172" Type="http://schemas.openxmlformats.org/officeDocument/2006/relationships/customXml" Target="../ink/ink796.xml"/><Relationship Id="rId193" Type="http://schemas.openxmlformats.org/officeDocument/2006/relationships/image" Target="../media/image1540.emf"/><Relationship Id="rId202" Type="http://schemas.openxmlformats.org/officeDocument/2006/relationships/customXml" Target="../ink/ink811.xml"/><Relationship Id="rId13" Type="http://schemas.openxmlformats.org/officeDocument/2006/relationships/customXml" Target="../ink/ink725.xml"/><Relationship Id="rId18" Type="http://schemas.openxmlformats.org/officeDocument/2006/relationships/image" Target="../media/image659.emf"/><Relationship Id="rId109" Type="http://schemas.openxmlformats.org/officeDocument/2006/relationships/image" Target="../media/image1120.emf"/><Relationship Id="rId50" Type="http://schemas.openxmlformats.org/officeDocument/2006/relationships/customXml" Target="../ink/ink735.xml"/><Relationship Id="rId55" Type="http://schemas.openxmlformats.org/officeDocument/2006/relationships/image" Target="../media/image850.emf"/><Relationship Id="rId76" Type="http://schemas.openxmlformats.org/officeDocument/2006/relationships/customXml" Target="../ink/ink748.xml"/><Relationship Id="rId97" Type="http://schemas.openxmlformats.org/officeDocument/2006/relationships/image" Target="../media/image1060.emf"/><Relationship Id="rId104" Type="http://schemas.openxmlformats.org/officeDocument/2006/relationships/customXml" Target="../ink/ink762.xml"/><Relationship Id="rId120" Type="http://schemas.openxmlformats.org/officeDocument/2006/relationships/customXml" Target="../ink/ink770.xml"/><Relationship Id="rId125" Type="http://schemas.openxmlformats.org/officeDocument/2006/relationships/image" Target="../media/image1200.emf"/><Relationship Id="rId141" Type="http://schemas.openxmlformats.org/officeDocument/2006/relationships/image" Target="../media/image1280.emf"/><Relationship Id="rId146" Type="http://schemas.openxmlformats.org/officeDocument/2006/relationships/customXml" Target="../ink/ink783.xml"/><Relationship Id="rId167" Type="http://schemas.openxmlformats.org/officeDocument/2006/relationships/image" Target="../media/image1411.emf"/><Relationship Id="rId188" Type="http://schemas.openxmlformats.org/officeDocument/2006/relationships/customXml" Target="../ink/ink804.xml"/><Relationship Id="rId7" Type="http://schemas.openxmlformats.org/officeDocument/2006/relationships/customXml" Target="../ink/ink722.xml"/><Relationship Id="rId71" Type="http://schemas.openxmlformats.org/officeDocument/2006/relationships/image" Target="../media/image930.emf"/><Relationship Id="rId92" Type="http://schemas.openxmlformats.org/officeDocument/2006/relationships/customXml" Target="../ink/ink756.xml"/><Relationship Id="rId162" Type="http://schemas.openxmlformats.org/officeDocument/2006/relationships/customXml" Target="../ink/ink791.xml"/><Relationship Id="rId183" Type="http://schemas.openxmlformats.org/officeDocument/2006/relationships/image" Target="../media/image1490.emf"/><Relationship Id="rId2" Type="http://schemas.openxmlformats.org/officeDocument/2006/relationships/notesSlide" Target="../notesSlides/notesSlide11.xml"/><Relationship Id="rId24" Type="http://schemas.openxmlformats.org/officeDocument/2006/relationships/image" Target="../media/image2371.emf"/><Relationship Id="rId45" Type="http://schemas.openxmlformats.org/officeDocument/2006/relationships/image" Target="../media/image800.emf"/><Relationship Id="rId66" Type="http://schemas.openxmlformats.org/officeDocument/2006/relationships/customXml" Target="../ink/ink743.xml"/><Relationship Id="rId87" Type="http://schemas.openxmlformats.org/officeDocument/2006/relationships/image" Target="../media/image1010.emf"/><Relationship Id="rId110" Type="http://schemas.openxmlformats.org/officeDocument/2006/relationships/customXml" Target="../ink/ink765.xml"/><Relationship Id="rId115" Type="http://schemas.openxmlformats.org/officeDocument/2006/relationships/image" Target="../media/image1150.emf"/><Relationship Id="rId131" Type="http://schemas.openxmlformats.org/officeDocument/2006/relationships/image" Target="../media/image1230.emf"/><Relationship Id="rId136" Type="http://schemas.openxmlformats.org/officeDocument/2006/relationships/customXml" Target="../ink/ink778.xml"/><Relationship Id="rId157" Type="http://schemas.openxmlformats.org/officeDocument/2006/relationships/image" Target="../media/image1360.emf"/><Relationship Id="rId178" Type="http://schemas.openxmlformats.org/officeDocument/2006/relationships/customXml" Target="../ink/ink799.xml"/><Relationship Id="rId61" Type="http://schemas.openxmlformats.org/officeDocument/2006/relationships/image" Target="../media/image880.emf"/><Relationship Id="rId82" Type="http://schemas.openxmlformats.org/officeDocument/2006/relationships/customXml" Target="../ink/ink751.xml"/><Relationship Id="rId152" Type="http://schemas.openxmlformats.org/officeDocument/2006/relationships/customXml" Target="../ink/ink786.xml"/><Relationship Id="rId173" Type="http://schemas.openxmlformats.org/officeDocument/2006/relationships/image" Target="../media/image1440.emf"/><Relationship Id="rId194" Type="http://schemas.openxmlformats.org/officeDocument/2006/relationships/customXml" Target="../ink/ink807.xml"/><Relationship Id="rId199" Type="http://schemas.openxmlformats.org/officeDocument/2006/relationships/image" Target="../media/image2412.emf"/><Relationship Id="rId203" Type="http://schemas.openxmlformats.org/officeDocument/2006/relationships/image" Target="../media/image2431.emf"/><Relationship Id="rId19" Type="http://schemas.openxmlformats.org/officeDocument/2006/relationships/customXml" Target="../ink/ink728.xml"/><Relationship Id="rId14" Type="http://schemas.openxmlformats.org/officeDocument/2006/relationships/image" Target="../media/image6310.emf"/><Relationship Id="rId56" Type="http://schemas.openxmlformats.org/officeDocument/2006/relationships/customXml" Target="../ink/ink738.xml"/><Relationship Id="rId77" Type="http://schemas.openxmlformats.org/officeDocument/2006/relationships/image" Target="../media/image960.emf"/><Relationship Id="rId100" Type="http://schemas.openxmlformats.org/officeDocument/2006/relationships/customXml" Target="../ink/ink760.xml"/><Relationship Id="rId105" Type="http://schemas.openxmlformats.org/officeDocument/2006/relationships/image" Target="../media/image1100.emf"/><Relationship Id="rId126" Type="http://schemas.openxmlformats.org/officeDocument/2006/relationships/customXml" Target="../ink/ink773.xml"/><Relationship Id="rId147" Type="http://schemas.openxmlformats.org/officeDocument/2006/relationships/image" Target="../media/image1311.emf"/><Relationship Id="rId168" Type="http://schemas.openxmlformats.org/officeDocument/2006/relationships/customXml" Target="../ink/ink794.xml"/><Relationship Id="rId8" Type="http://schemas.openxmlformats.org/officeDocument/2006/relationships/image" Target="../media/image6010.emf"/><Relationship Id="rId51" Type="http://schemas.openxmlformats.org/officeDocument/2006/relationships/image" Target="../media/image831.emf"/><Relationship Id="rId72" Type="http://schemas.openxmlformats.org/officeDocument/2006/relationships/customXml" Target="../ink/ink746.xml"/><Relationship Id="rId93" Type="http://schemas.openxmlformats.org/officeDocument/2006/relationships/image" Target="../media/image1040.emf"/><Relationship Id="rId98" Type="http://schemas.openxmlformats.org/officeDocument/2006/relationships/customXml" Target="../ink/ink759.xml"/><Relationship Id="rId121" Type="http://schemas.openxmlformats.org/officeDocument/2006/relationships/image" Target="../media/image1180.emf"/><Relationship Id="rId142" Type="http://schemas.openxmlformats.org/officeDocument/2006/relationships/customXml" Target="../ink/ink781.xml"/><Relationship Id="rId163" Type="http://schemas.openxmlformats.org/officeDocument/2006/relationships/image" Target="../media/image1390.emf"/><Relationship Id="rId184" Type="http://schemas.openxmlformats.org/officeDocument/2006/relationships/customXml" Target="../ink/ink802.xml"/><Relationship Id="rId189" Type="http://schemas.openxmlformats.org/officeDocument/2006/relationships/image" Target="../media/image1520.emf"/><Relationship Id="rId3" Type="http://schemas.openxmlformats.org/officeDocument/2006/relationships/customXml" Target="../ink/ink720.xml"/><Relationship Id="rId25" Type="http://schemas.openxmlformats.org/officeDocument/2006/relationships/customXml" Target="../ink/ink731.xml"/><Relationship Id="rId46" Type="http://schemas.openxmlformats.org/officeDocument/2006/relationships/customXml" Target="../ink/ink733.xml"/><Relationship Id="rId67" Type="http://schemas.openxmlformats.org/officeDocument/2006/relationships/image" Target="../media/image910.emf"/><Relationship Id="rId116" Type="http://schemas.openxmlformats.org/officeDocument/2006/relationships/customXml" Target="../ink/ink768.xml"/><Relationship Id="rId137" Type="http://schemas.openxmlformats.org/officeDocument/2006/relationships/image" Target="../media/image1260.emf"/><Relationship Id="rId158" Type="http://schemas.openxmlformats.org/officeDocument/2006/relationships/customXml" Target="../ink/ink789.xml"/><Relationship Id="rId20" Type="http://schemas.openxmlformats.org/officeDocument/2006/relationships/image" Target="../media/image660.emf"/><Relationship Id="rId62" Type="http://schemas.openxmlformats.org/officeDocument/2006/relationships/customXml" Target="../ink/ink741.xml"/><Relationship Id="rId83" Type="http://schemas.openxmlformats.org/officeDocument/2006/relationships/image" Target="../media/image990.emf"/><Relationship Id="rId88" Type="http://schemas.openxmlformats.org/officeDocument/2006/relationships/customXml" Target="../ink/ink754.xml"/><Relationship Id="rId111" Type="http://schemas.openxmlformats.org/officeDocument/2006/relationships/image" Target="../media/image1130.emf"/><Relationship Id="rId132" Type="http://schemas.openxmlformats.org/officeDocument/2006/relationships/customXml" Target="../ink/ink776.xml"/><Relationship Id="rId153" Type="http://schemas.openxmlformats.org/officeDocument/2006/relationships/image" Target="../media/image1340.emf"/><Relationship Id="rId174" Type="http://schemas.openxmlformats.org/officeDocument/2006/relationships/customXml" Target="../ink/ink797.xml"/><Relationship Id="rId179" Type="http://schemas.openxmlformats.org/officeDocument/2006/relationships/image" Target="../media/image1470.emf"/><Relationship Id="rId195" Type="http://schemas.openxmlformats.org/officeDocument/2006/relationships/image" Target="../media/image2391.emf"/><Relationship Id="rId190" Type="http://schemas.openxmlformats.org/officeDocument/2006/relationships/customXml" Target="../ink/ink805.xml"/><Relationship Id="rId15" Type="http://schemas.openxmlformats.org/officeDocument/2006/relationships/customXml" Target="../ink/ink726.xml"/><Relationship Id="rId57" Type="http://schemas.openxmlformats.org/officeDocument/2006/relationships/image" Target="../media/image860.emf"/><Relationship Id="rId106" Type="http://schemas.openxmlformats.org/officeDocument/2006/relationships/customXml" Target="../ink/ink763.xml"/><Relationship Id="rId127" Type="http://schemas.openxmlformats.org/officeDocument/2006/relationships/image" Target="../media/image1210.emf"/><Relationship Id="rId10" Type="http://schemas.openxmlformats.org/officeDocument/2006/relationships/image" Target="../media/image6110.emf"/><Relationship Id="rId52" Type="http://schemas.openxmlformats.org/officeDocument/2006/relationships/customXml" Target="../ink/ink736.xml"/><Relationship Id="rId73" Type="http://schemas.openxmlformats.org/officeDocument/2006/relationships/image" Target="../media/image940.emf"/><Relationship Id="rId78" Type="http://schemas.openxmlformats.org/officeDocument/2006/relationships/customXml" Target="../ink/ink749.xml"/><Relationship Id="rId94" Type="http://schemas.openxmlformats.org/officeDocument/2006/relationships/customXml" Target="../ink/ink757.xml"/><Relationship Id="rId99" Type="http://schemas.openxmlformats.org/officeDocument/2006/relationships/image" Target="../media/image1070.emf"/><Relationship Id="rId101" Type="http://schemas.openxmlformats.org/officeDocument/2006/relationships/image" Target="../media/image1080.emf"/><Relationship Id="rId122" Type="http://schemas.openxmlformats.org/officeDocument/2006/relationships/customXml" Target="../ink/ink771.xml"/><Relationship Id="rId143" Type="http://schemas.openxmlformats.org/officeDocument/2006/relationships/image" Target="../media/image1290.emf"/><Relationship Id="rId148" Type="http://schemas.openxmlformats.org/officeDocument/2006/relationships/customXml" Target="../ink/ink784.xml"/><Relationship Id="rId164" Type="http://schemas.openxmlformats.org/officeDocument/2006/relationships/customXml" Target="../ink/ink792.xml"/><Relationship Id="rId169" Type="http://schemas.openxmlformats.org/officeDocument/2006/relationships/image" Target="../media/image1420.emf"/><Relationship Id="rId185" Type="http://schemas.openxmlformats.org/officeDocument/2006/relationships/image" Target="../media/image1500.emf"/><Relationship Id="rId4" Type="http://schemas.openxmlformats.org/officeDocument/2006/relationships/image" Target="../media/image2361.emf"/><Relationship Id="rId9" Type="http://schemas.openxmlformats.org/officeDocument/2006/relationships/customXml" Target="../ink/ink723.xml"/><Relationship Id="rId180" Type="http://schemas.openxmlformats.org/officeDocument/2006/relationships/customXml" Target="../ink/ink800.xml"/><Relationship Id="rId26" Type="http://schemas.openxmlformats.org/officeDocument/2006/relationships/image" Target="../media/image2381.emf"/><Relationship Id="rId47" Type="http://schemas.openxmlformats.org/officeDocument/2006/relationships/image" Target="../media/image811.emf"/><Relationship Id="rId68" Type="http://schemas.openxmlformats.org/officeDocument/2006/relationships/customXml" Target="../ink/ink744.xml"/><Relationship Id="rId89" Type="http://schemas.openxmlformats.org/officeDocument/2006/relationships/image" Target="../media/image1020.emf"/><Relationship Id="rId112" Type="http://schemas.openxmlformats.org/officeDocument/2006/relationships/customXml" Target="../ink/ink766.xml"/><Relationship Id="rId133" Type="http://schemas.openxmlformats.org/officeDocument/2006/relationships/image" Target="../media/image1240.emf"/><Relationship Id="rId154" Type="http://schemas.openxmlformats.org/officeDocument/2006/relationships/customXml" Target="../ink/ink787.xml"/><Relationship Id="rId175" Type="http://schemas.openxmlformats.org/officeDocument/2006/relationships/image" Target="../media/image1450.emf"/><Relationship Id="rId196" Type="http://schemas.openxmlformats.org/officeDocument/2006/relationships/customXml" Target="../ink/ink808.xml"/><Relationship Id="rId200" Type="http://schemas.openxmlformats.org/officeDocument/2006/relationships/customXml" Target="../ink/ink810.xml"/><Relationship Id="rId16" Type="http://schemas.openxmlformats.org/officeDocument/2006/relationships/image" Target="../media/image6410.emf"/><Relationship Id="rId58" Type="http://schemas.openxmlformats.org/officeDocument/2006/relationships/customXml" Target="../ink/ink739.xml"/><Relationship Id="rId79" Type="http://schemas.openxmlformats.org/officeDocument/2006/relationships/image" Target="../media/image970.emf"/><Relationship Id="rId102" Type="http://schemas.openxmlformats.org/officeDocument/2006/relationships/customXml" Target="../ink/ink761.xml"/><Relationship Id="rId123" Type="http://schemas.openxmlformats.org/officeDocument/2006/relationships/image" Target="../media/image1190.emf"/><Relationship Id="rId144" Type="http://schemas.openxmlformats.org/officeDocument/2006/relationships/customXml" Target="../ink/ink782.xml"/><Relationship Id="rId90" Type="http://schemas.openxmlformats.org/officeDocument/2006/relationships/customXml" Target="../ink/ink755.xml"/><Relationship Id="rId165" Type="http://schemas.openxmlformats.org/officeDocument/2006/relationships/image" Target="../media/image1400.emf"/><Relationship Id="rId186" Type="http://schemas.openxmlformats.org/officeDocument/2006/relationships/customXml" Target="../ink/ink803.xml"/><Relationship Id="rId27" Type="http://schemas.openxmlformats.org/officeDocument/2006/relationships/customXml" Target="../ink/ink732.xml"/><Relationship Id="rId48" Type="http://schemas.openxmlformats.org/officeDocument/2006/relationships/customXml" Target="../ink/ink734.xml"/><Relationship Id="rId69" Type="http://schemas.openxmlformats.org/officeDocument/2006/relationships/image" Target="../media/image920.emf"/><Relationship Id="rId113" Type="http://schemas.openxmlformats.org/officeDocument/2006/relationships/image" Target="../media/image1140.emf"/><Relationship Id="rId134" Type="http://schemas.openxmlformats.org/officeDocument/2006/relationships/customXml" Target="../ink/ink777.xml"/><Relationship Id="rId80" Type="http://schemas.openxmlformats.org/officeDocument/2006/relationships/customXml" Target="../ink/ink750.xml"/><Relationship Id="rId155" Type="http://schemas.openxmlformats.org/officeDocument/2006/relationships/image" Target="../media/image1350.emf"/><Relationship Id="rId176" Type="http://schemas.openxmlformats.org/officeDocument/2006/relationships/customXml" Target="../ink/ink798.xml"/><Relationship Id="rId197" Type="http://schemas.openxmlformats.org/officeDocument/2006/relationships/image" Target="../media/image2401.emf"/><Relationship Id="rId201" Type="http://schemas.openxmlformats.org/officeDocument/2006/relationships/image" Target="../media/image2421.emf"/><Relationship Id="rId17" Type="http://schemas.openxmlformats.org/officeDocument/2006/relationships/customXml" Target="../ink/ink727.xml"/><Relationship Id="rId59" Type="http://schemas.openxmlformats.org/officeDocument/2006/relationships/image" Target="../media/image870.emf"/><Relationship Id="rId103" Type="http://schemas.openxmlformats.org/officeDocument/2006/relationships/image" Target="../media/image1090.emf"/><Relationship Id="rId124" Type="http://schemas.openxmlformats.org/officeDocument/2006/relationships/customXml" Target="../ink/ink772.xml"/><Relationship Id="rId70" Type="http://schemas.openxmlformats.org/officeDocument/2006/relationships/customXml" Target="../ink/ink745.xml"/><Relationship Id="rId91" Type="http://schemas.openxmlformats.org/officeDocument/2006/relationships/image" Target="../media/image1030.emf"/><Relationship Id="rId145" Type="http://schemas.openxmlformats.org/officeDocument/2006/relationships/image" Target="../media/image1300.emf"/><Relationship Id="rId166" Type="http://schemas.openxmlformats.org/officeDocument/2006/relationships/customXml" Target="../ink/ink793.xml"/><Relationship Id="rId187" Type="http://schemas.openxmlformats.org/officeDocument/2006/relationships/image" Target="../media/image1510.emf"/><Relationship Id="rId1" Type="http://schemas.openxmlformats.org/officeDocument/2006/relationships/slideLayout" Target="../slideLayouts/slideLayout2.xml"/><Relationship Id="rId49" Type="http://schemas.openxmlformats.org/officeDocument/2006/relationships/image" Target="../media/image821.emf"/><Relationship Id="rId114" Type="http://schemas.openxmlformats.org/officeDocument/2006/relationships/customXml" Target="../ink/ink767.xml"/><Relationship Id="rId60" Type="http://schemas.openxmlformats.org/officeDocument/2006/relationships/customXml" Target="../ink/ink740.xml"/><Relationship Id="rId81" Type="http://schemas.openxmlformats.org/officeDocument/2006/relationships/image" Target="../media/image980.emf"/><Relationship Id="rId135" Type="http://schemas.openxmlformats.org/officeDocument/2006/relationships/image" Target="../media/image1250.emf"/><Relationship Id="rId156" Type="http://schemas.openxmlformats.org/officeDocument/2006/relationships/customXml" Target="../ink/ink788.xml"/><Relationship Id="rId177" Type="http://schemas.openxmlformats.org/officeDocument/2006/relationships/image" Target="../media/image1460.emf"/><Relationship Id="rId198" Type="http://schemas.openxmlformats.org/officeDocument/2006/relationships/customXml" Target="../ink/ink809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40.emf"/><Relationship Id="rId299" Type="http://schemas.openxmlformats.org/officeDocument/2006/relationships/image" Target="../media/image2970.emf"/><Relationship Id="rId63" Type="http://schemas.openxmlformats.org/officeDocument/2006/relationships/image" Target="../media/image1870.emf"/><Relationship Id="rId159" Type="http://schemas.openxmlformats.org/officeDocument/2006/relationships/image" Target="../media/image2350.emf"/><Relationship Id="rId324" Type="http://schemas.openxmlformats.org/officeDocument/2006/relationships/customXml" Target="../ink/ink957.xml"/><Relationship Id="rId170" Type="http://schemas.openxmlformats.org/officeDocument/2006/relationships/customXml" Target="../ink/ink888.xml"/><Relationship Id="rId226" Type="http://schemas.openxmlformats.org/officeDocument/2006/relationships/customXml" Target="../ink/ink900.xml"/><Relationship Id="rId268" Type="http://schemas.openxmlformats.org/officeDocument/2006/relationships/customXml" Target="../ink/ink926.xml"/><Relationship Id="rId74" Type="http://schemas.openxmlformats.org/officeDocument/2006/relationships/customXml" Target="../ink/ink840.xml"/><Relationship Id="rId128" Type="http://schemas.openxmlformats.org/officeDocument/2006/relationships/customXml" Target="../ink/ink867.xml"/><Relationship Id="rId335" Type="http://schemas.openxmlformats.org/officeDocument/2006/relationships/image" Target="../media/image3150.emf"/><Relationship Id="rId5" Type="http://schemas.openxmlformats.org/officeDocument/2006/relationships/image" Target="../media/image1580.emf"/><Relationship Id="rId181" Type="http://schemas.openxmlformats.org/officeDocument/2006/relationships/image" Target="../media/image2460.emf"/><Relationship Id="rId237" Type="http://schemas.openxmlformats.org/officeDocument/2006/relationships/image" Target="../media/image2740.emf"/><Relationship Id="rId279" Type="http://schemas.openxmlformats.org/officeDocument/2006/relationships/image" Target="../media/image2870.emf"/><Relationship Id="rId43" Type="http://schemas.openxmlformats.org/officeDocument/2006/relationships/image" Target="../media/image1770.emf"/><Relationship Id="rId139" Type="http://schemas.openxmlformats.org/officeDocument/2006/relationships/image" Target="../media/image2250.emf"/><Relationship Id="rId290" Type="http://schemas.openxmlformats.org/officeDocument/2006/relationships/customXml" Target="../ink/ink940.xml"/><Relationship Id="rId304" Type="http://schemas.openxmlformats.org/officeDocument/2006/relationships/customXml" Target="../ink/ink947.xml"/><Relationship Id="rId346" Type="http://schemas.openxmlformats.org/officeDocument/2006/relationships/customXml" Target="../ink/ink968.xml"/><Relationship Id="rId85" Type="http://schemas.openxmlformats.org/officeDocument/2006/relationships/image" Target="../media/image1980.emf"/><Relationship Id="rId150" Type="http://schemas.openxmlformats.org/officeDocument/2006/relationships/customXml" Target="../ink/ink878.xml"/><Relationship Id="rId248" Type="http://schemas.openxmlformats.org/officeDocument/2006/relationships/customXml" Target="../ink/ink911.xml"/><Relationship Id="rId12" Type="http://schemas.openxmlformats.org/officeDocument/2006/relationships/customXml" Target="../ink/ink817.xml"/><Relationship Id="rId108" Type="http://schemas.openxmlformats.org/officeDocument/2006/relationships/customXml" Target="../ink/ink857.xml"/><Relationship Id="rId315" Type="http://schemas.openxmlformats.org/officeDocument/2006/relationships/image" Target="../media/image3050.emf"/><Relationship Id="rId54" Type="http://schemas.openxmlformats.org/officeDocument/2006/relationships/customXml" Target="../ink/ink830.xml"/><Relationship Id="rId96" Type="http://schemas.openxmlformats.org/officeDocument/2006/relationships/customXml" Target="../ink/ink851.xml"/><Relationship Id="rId161" Type="http://schemas.openxmlformats.org/officeDocument/2006/relationships/image" Target="../media/image2360.emf"/><Relationship Id="rId217" Type="http://schemas.openxmlformats.org/officeDocument/2006/relationships/image" Target="../media/image2640.emf"/><Relationship Id="rId259" Type="http://schemas.openxmlformats.org/officeDocument/2006/relationships/customXml" Target="../ink/ink917.xml"/><Relationship Id="rId119" Type="http://schemas.openxmlformats.org/officeDocument/2006/relationships/image" Target="../media/image2150.emf"/><Relationship Id="rId270" Type="http://schemas.openxmlformats.org/officeDocument/2006/relationships/customXml" Target="../ink/ink928.xml"/><Relationship Id="rId326" Type="http://schemas.openxmlformats.org/officeDocument/2006/relationships/customXml" Target="../ink/ink958.xml"/><Relationship Id="rId65" Type="http://schemas.openxmlformats.org/officeDocument/2006/relationships/image" Target="../media/image1880.emf"/><Relationship Id="rId130" Type="http://schemas.openxmlformats.org/officeDocument/2006/relationships/customXml" Target="../ink/ink868.xml"/><Relationship Id="rId172" Type="http://schemas.openxmlformats.org/officeDocument/2006/relationships/customXml" Target="../ink/ink889.xml"/><Relationship Id="rId228" Type="http://schemas.openxmlformats.org/officeDocument/2006/relationships/customXml" Target="../ink/ink901.xml"/><Relationship Id="rId13" Type="http://schemas.openxmlformats.org/officeDocument/2006/relationships/image" Target="../media/image1620.emf"/><Relationship Id="rId109" Type="http://schemas.openxmlformats.org/officeDocument/2006/relationships/image" Target="../media/image2100.emf"/><Relationship Id="rId260" Type="http://schemas.openxmlformats.org/officeDocument/2006/relationships/customXml" Target="../ink/ink918.xml"/><Relationship Id="rId281" Type="http://schemas.openxmlformats.org/officeDocument/2006/relationships/image" Target="../media/image2880.emf"/><Relationship Id="rId316" Type="http://schemas.openxmlformats.org/officeDocument/2006/relationships/customXml" Target="../ink/ink953.xml"/><Relationship Id="rId337" Type="http://schemas.openxmlformats.org/officeDocument/2006/relationships/image" Target="../media/image3160.emf"/><Relationship Id="rId55" Type="http://schemas.openxmlformats.org/officeDocument/2006/relationships/image" Target="../media/image1830.emf"/><Relationship Id="rId76" Type="http://schemas.openxmlformats.org/officeDocument/2006/relationships/customXml" Target="../ink/ink841.xml"/><Relationship Id="rId97" Type="http://schemas.openxmlformats.org/officeDocument/2006/relationships/image" Target="../media/image2040.emf"/><Relationship Id="rId120" Type="http://schemas.openxmlformats.org/officeDocument/2006/relationships/customXml" Target="../ink/ink863.xml"/><Relationship Id="rId141" Type="http://schemas.openxmlformats.org/officeDocument/2006/relationships/image" Target="../media/image2260.emf"/><Relationship Id="rId7" Type="http://schemas.openxmlformats.org/officeDocument/2006/relationships/image" Target="../media/image1590.emf"/><Relationship Id="rId162" Type="http://schemas.openxmlformats.org/officeDocument/2006/relationships/customXml" Target="../ink/ink884.xml"/><Relationship Id="rId183" Type="http://schemas.openxmlformats.org/officeDocument/2006/relationships/image" Target="../media/image2470.emf"/><Relationship Id="rId239" Type="http://schemas.openxmlformats.org/officeDocument/2006/relationships/image" Target="../media/image2750.emf"/><Relationship Id="rId250" Type="http://schemas.openxmlformats.org/officeDocument/2006/relationships/customXml" Target="../ink/ink912.xml"/><Relationship Id="rId271" Type="http://schemas.openxmlformats.org/officeDocument/2006/relationships/customXml" Target="../ink/ink929.xml"/><Relationship Id="rId292" Type="http://schemas.openxmlformats.org/officeDocument/2006/relationships/customXml" Target="../ink/ink941.xml"/><Relationship Id="rId306" Type="http://schemas.openxmlformats.org/officeDocument/2006/relationships/customXml" Target="../ink/ink948.xml"/><Relationship Id="rId45" Type="http://schemas.openxmlformats.org/officeDocument/2006/relationships/image" Target="../media/image1780.emf"/><Relationship Id="rId66" Type="http://schemas.openxmlformats.org/officeDocument/2006/relationships/customXml" Target="../ink/ink836.xml"/><Relationship Id="rId87" Type="http://schemas.openxmlformats.org/officeDocument/2006/relationships/image" Target="../media/image1990.emf"/><Relationship Id="rId110" Type="http://schemas.openxmlformats.org/officeDocument/2006/relationships/customXml" Target="../ink/ink858.xml"/><Relationship Id="rId131" Type="http://schemas.openxmlformats.org/officeDocument/2006/relationships/image" Target="../media/image2210.emf"/><Relationship Id="rId327" Type="http://schemas.openxmlformats.org/officeDocument/2006/relationships/image" Target="../media/image3111.emf"/><Relationship Id="rId348" Type="http://schemas.openxmlformats.org/officeDocument/2006/relationships/customXml" Target="../ink/ink969.xml"/><Relationship Id="rId152" Type="http://schemas.openxmlformats.org/officeDocument/2006/relationships/customXml" Target="../ink/ink879.xml"/><Relationship Id="rId173" Type="http://schemas.openxmlformats.org/officeDocument/2006/relationships/image" Target="../media/image2420.emf"/><Relationship Id="rId229" Type="http://schemas.openxmlformats.org/officeDocument/2006/relationships/image" Target="../media/image2700.emf"/><Relationship Id="rId240" Type="http://schemas.openxmlformats.org/officeDocument/2006/relationships/customXml" Target="../ink/ink907.xml"/><Relationship Id="rId261" Type="http://schemas.openxmlformats.org/officeDocument/2006/relationships/customXml" Target="../ink/ink919.xml"/><Relationship Id="rId14" Type="http://schemas.openxmlformats.org/officeDocument/2006/relationships/customXml" Target="../ink/ink818.xml"/><Relationship Id="rId56" Type="http://schemas.openxmlformats.org/officeDocument/2006/relationships/customXml" Target="../ink/ink831.xml"/><Relationship Id="rId77" Type="http://schemas.openxmlformats.org/officeDocument/2006/relationships/image" Target="../media/image1940.emf"/><Relationship Id="rId100" Type="http://schemas.openxmlformats.org/officeDocument/2006/relationships/customXml" Target="../ink/ink853.xml"/><Relationship Id="rId282" Type="http://schemas.openxmlformats.org/officeDocument/2006/relationships/customXml" Target="../ink/ink936.xml"/><Relationship Id="rId317" Type="http://schemas.openxmlformats.org/officeDocument/2006/relationships/image" Target="../media/image3060.emf"/><Relationship Id="rId338" Type="http://schemas.openxmlformats.org/officeDocument/2006/relationships/customXml" Target="../ink/ink964.xml"/><Relationship Id="rId8" Type="http://schemas.openxmlformats.org/officeDocument/2006/relationships/customXml" Target="../ink/ink815.xml"/><Relationship Id="rId98" Type="http://schemas.openxmlformats.org/officeDocument/2006/relationships/customXml" Target="../ink/ink852.xml"/><Relationship Id="rId121" Type="http://schemas.openxmlformats.org/officeDocument/2006/relationships/image" Target="../media/image2160.emf"/><Relationship Id="rId142" Type="http://schemas.openxmlformats.org/officeDocument/2006/relationships/customXml" Target="../ink/ink874.xml"/><Relationship Id="rId163" Type="http://schemas.openxmlformats.org/officeDocument/2006/relationships/image" Target="../media/image2370.emf"/><Relationship Id="rId184" Type="http://schemas.openxmlformats.org/officeDocument/2006/relationships/customXml" Target="../ink/ink895.xml"/><Relationship Id="rId219" Type="http://schemas.openxmlformats.org/officeDocument/2006/relationships/image" Target="../media/image2650.emf"/><Relationship Id="rId230" Type="http://schemas.openxmlformats.org/officeDocument/2006/relationships/customXml" Target="../ink/ink902.xml"/><Relationship Id="rId251" Type="http://schemas.openxmlformats.org/officeDocument/2006/relationships/image" Target="../media/image2811.emf"/><Relationship Id="rId46" Type="http://schemas.openxmlformats.org/officeDocument/2006/relationships/customXml" Target="../ink/ink826.xml"/><Relationship Id="rId67" Type="http://schemas.openxmlformats.org/officeDocument/2006/relationships/image" Target="../media/image1890.emf"/><Relationship Id="rId272" Type="http://schemas.openxmlformats.org/officeDocument/2006/relationships/customXml" Target="../ink/ink930.xml"/><Relationship Id="rId293" Type="http://schemas.openxmlformats.org/officeDocument/2006/relationships/image" Target="../media/image2940.emf"/><Relationship Id="rId307" Type="http://schemas.openxmlformats.org/officeDocument/2006/relationships/image" Target="../media/image3011.emf"/><Relationship Id="rId328" Type="http://schemas.openxmlformats.org/officeDocument/2006/relationships/customXml" Target="../ink/ink959.xml"/><Relationship Id="rId349" Type="http://schemas.openxmlformats.org/officeDocument/2006/relationships/image" Target="../media/image7310.emf"/><Relationship Id="rId88" Type="http://schemas.openxmlformats.org/officeDocument/2006/relationships/customXml" Target="../ink/ink847.xml"/><Relationship Id="rId111" Type="http://schemas.openxmlformats.org/officeDocument/2006/relationships/image" Target="../media/image2110.emf"/><Relationship Id="rId132" Type="http://schemas.openxmlformats.org/officeDocument/2006/relationships/customXml" Target="../ink/ink869.xml"/><Relationship Id="rId153" Type="http://schemas.openxmlformats.org/officeDocument/2006/relationships/image" Target="../media/image2320.emf"/><Relationship Id="rId174" Type="http://schemas.openxmlformats.org/officeDocument/2006/relationships/customXml" Target="../ink/ink890.xml"/><Relationship Id="rId195" Type="http://schemas.openxmlformats.org/officeDocument/2006/relationships/image" Target="../media/image2530.emf"/><Relationship Id="rId209" Type="http://schemas.openxmlformats.org/officeDocument/2006/relationships/image" Target="../media/image2600.emf"/><Relationship Id="rId241" Type="http://schemas.openxmlformats.org/officeDocument/2006/relationships/image" Target="../media/image2760.emf"/><Relationship Id="rId15" Type="http://schemas.openxmlformats.org/officeDocument/2006/relationships/image" Target="../media/image1630.emf"/><Relationship Id="rId57" Type="http://schemas.openxmlformats.org/officeDocument/2006/relationships/image" Target="../media/image1840.emf"/><Relationship Id="rId262" Type="http://schemas.openxmlformats.org/officeDocument/2006/relationships/customXml" Target="../ink/ink920.xml"/><Relationship Id="rId283" Type="http://schemas.openxmlformats.org/officeDocument/2006/relationships/image" Target="../media/image2890.emf"/><Relationship Id="rId318" Type="http://schemas.openxmlformats.org/officeDocument/2006/relationships/customXml" Target="../ink/ink954.xml"/><Relationship Id="rId339" Type="http://schemas.openxmlformats.org/officeDocument/2006/relationships/image" Target="../media/image3170.emf"/><Relationship Id="rId78" Type="http://schemas.openxmlformats.org/officeDocument/2006/relationships/customXml" Target="../ink/ink842.xml"/><Relationship Id="rId99" Type="http://schemas.openxmlformats.org/officeDocument/2006/relationships/image" Target="../media/image2050.emf"/><Relationship Id="rId101" Type="http://schemas.openxmlformats.org/officeDocument/2006/relationships/image" Target="../media/image2060.emf"/><Relationship Id="rId122" Type="http://schemas.openxmlformats.org/officeDocument/2006/relationships/customXml" Target="../ink/ink864.xml"/><Relationship Id="rId143" Type="http://schemas.openxmlformats.org/officeDocument/2006/relationships/image" Target="../media/image2270.emf"/><Relationship Id="rId164" Type="http://schemas.openxmlformats.org/officeDocument/2006/relationships/customXml" Target="../ink/ink885.xml"/><Relationship Id="rId185" Type="http://schemas.openxmlformats.org/officeDocument/2006/relationships/image" Target="../media/image2480.emf"/><Relationship Id="rId350" Type="http://schemas.openxmlformats.org/officeDocument/2006/relationships/customXml" Target="../ink/ink970.xml"/><Relationship Id="rId9" Type="http://schemas.openxmlformats.org/officeDocument/2006/relationships/image" Target="../media/image1600.emf"/><Relationship Id="rId231" Type="http://schemas.openxmlformats.org/officeDocument/2006/relationships/image" Target="../media/image2711.emf"/><Relationship Id="rId252" Type="http://schemas.openxmlformats.org/officeDocument/2006/relationships/customXml" Target="../ink/ink913.xml"/><Relationship Id="rId273" Type="http://schemas.openxmlformats.org/officeDocument/2006/relationships/customXml" Target="../ink/ink931.xml"/><Relationship Id="rId294" Type="http://schemas.openxmlformats.org/officeDocument/2006/relationships/customXml" Target="../ink/ink942.xml"/><Relationship Id="rId308" Type="http://schemas.openxmlformats.org/officeDocument/2006/relationships/customXml" Target="../ink/ink949.xml"/><Relationship Id="rId329" Type="http://schemas.openxmlformats.org/officeDocument/2006/relationships/image" Target="../media/image3120.emf"/><Relationship Id="rId47" Type="http://schemas.openxmlformats.org/officeDocument/2006/relationships/image" Target="../media/image1790.emf"/><Relationship Id="rId68" Type="http://schemas.openxmlformats.org/officeDocument/2006/relationships/customXml" Target="../ink/ink837.xml"/><Relationship Id="rId89" Type="http://schemas.openxmlformats.org/officeDocument/2006/relationships/image" Target="../media/image2000.emf"/><Relationship Id="rId112" Type="http://schemas.openxmlformats.org/officeDocument/2006/relationships/customXml" Target="../ink/ink859.xml"/><Relationship Id="rId133" Type="http://schemas.openxmlformats.org/officeDocument/2006/relationships/image" Target="../media/image2220.emf"/><Relationship Id="rId154" Type="http://schemas.openxmlformats.org/officeDocument/2006/relationships/customXml" Target="../ink/ink880.xml"/><Relationship Id="rId175" Type="http://schemas.openxmlformats.org/officeDocument/2006/relationships/image" Target="../media/image2430.emf"/><Relationship Id="rId340" Type="http://schemas.openxmlformats.org/officeDocument/2006/relationships/customXml" Target="../ink/ink965.xml"/><Relationship Id="rId16" Type="http://schemas.openxmlformats.org/officeDocument/2006/relationships/customXml" Target="../ink/ink819.xml"/><Relationship Id="rId242" Type="http://schemas.openxmlformats.org/officeDocument/2006/relationships/customXml" Target="../ink/ink908.xml"/><Relationship Id="rId263" Type="http://schemas.openxmlformats.org/officeDocument/2006/relationships/customXml" Target="../ink/ink921.xml"/><Relationship Id="rId221" Type="http://schemas.openxmlformats.org/officeDocument/2006/relationships/image" Target="../media/image2660.emf"/><Relationship Id="rId284" Type="http://schemas.openxmlformats.org/officeDocument/2006/relationships/customXml" Target="../ink/ink937.xml"/><Relationship Id="rId319" Type="http://schemas.openxmlformats.org/officeDocument/2006/relationships/image" Target="../media/image3070.emf"/><Relationship Id="rId37" Type="http://schemas.openxmlformats.org/officeDocument/2006/relationships/image" Target="../media/image1740.emf"/><Relationship Id="rId58" Type="http://schemas.openxmlformats.org/officeDocument/2006/relationships/customXml" Target="../ink/ink832.xml"/><Relationship Id="rId79" Type="http://schemas.openxmlformats.org/officeDocument/2006/relationships/image" Target="../media/image1950.emf"/><Relationship Id="rId102" Type="http://schemas.openxmlformats.org/officeDocument/2006/relationships/customXml" Target="../ink/ink854.xml"/><Relationship Id="rId123" Type="http://schemas.openxmlformats.org/officeDocument/2006/relationships/image" Target="../media/image2170.emf"/><Relationship Id="rId144" Type="http://schemas.openxmlformats.org/officeDocument/2006/relationships/customXml" Target="../ink/ink875.xml"/><Relationship Id="rId330" Type="http://schemas.openxmlformats.org/officeDocument/2006/relationships/customXml" Target="../ink/ink960.xml"/><Relationship Id="rId90" Type="http://schemas.openxmlformats.org/officeDocument/2006/relationships/customXml" Target="../ink/ink848.xml"/><Relationship Id="rId165" Type="http://schemas.openxmlformats.org/officeDocument/2006/relationships/image" Target="../media/image2380.emf"/><Relationship Id="rId186" Type="http://schemas.openxmlformats.org/officeDocument/2006/relationships/customXml" Target="../ink/ink896.xml"/><Relationship Id="rId351" Type="http://schemas.openxmlformats.org/officeDocument/2006/relationships/image" Target="../media/image7410.emf"/><Relationship Id="rId232" Type="http://schemas.openxmlformats.org/officeDocument/2006/relationships/customXml" Target="../ink/ink903.xml"/><Relationship Id="rId253" Type="http://schemas.openxmlformats.org/officeDocument/2006/relationships/image" Target="../media/image2820.emf"/><Relationship Id="rId211" Type="http://schemas.openxmlformats.org/officeDocument/2006/relationships/image" Target="../media/image2611.emf"/><Relationship Id="rId274" Type="http://schemas.openxmlformats.org/officeDocument/2006/relationships/customXml" Target="../ink/ink932.xml"/><Relationship Id="rId295" Type="http://schemas.openxmlformats.org/officeDocument/2006/relationships/image" Target="../media/image2950.emf"/><Relationship Id="rId309" Type="http://schemas.openxmlformats.org/officeDocument/2006/relationships/image" Target="../media/image3020.emf"/><Relationship Id="rId48" Type="http://schemas.openxmlformats.org/officeDocument/2006/relationships/customXml" Target="../ink/ink827.xml"/><Relationship Id="rId69" Type="http://schemas.openxmlformats.org/officeDocument/2006/relationships/image" Target="../media/image1900.emf"/><Relationship Id="rId113" Type="http://schemas.openxmlformats.org/officeDocument/2006/relationships/image" Target="../media/image2120.emf"/><Relationship Id="rId134" Type="http://schemas.openxmlformats.org/officeDocument/2006/relationships/customXml" Target="../ink/ink870.xml"/><Relationship Id="rId320" Type="http://schemas.openxmlformats.org/officeDocument/2006/relationships/customXml" Target="../ink/ink955.xml"/><Relationship Id="rId80" Type="http://schemas.openxmlformats.org/officeDocument/2006/relationships/customXml" Target="../ink/ink843.xml"/><Relationship Id="rId155" Type="http://schemas.openxmlformats.org/officeDocument/2006/relationships/image" Target="../media/image2330.emf"/><Relationship Id="rId176" Type="http://schemas.openxmlformats.org/officeDocument/2006/relationships/customXml" Target="../ink/ink891.xml"/><Relationship Id="rId197" Type="http://schemas.openxmlformats.org/officeDocument/2006/relationships/image" Target="../media/image2540.emf"/><Relationship Id="rId341" Type="http://schemas.openxmlformats.org/officeDocument/2006/relationships/image" Target="../media/image3180.emf"/><Relationship Id="rId243" Type="http://schemas.openxmlformats.org/officeDocument/2006/relationships/image" Target="../media/image2770.emf"/><Relationship Id="rId201" Type="http://schemas.openxmlformats.org/officeDocument/2006/relationships/image" Target="../media/image2560.emf"/><Relationship Id="rId264" Type="http://schemas.openxmlformats.org/officeDocument/2006/relationships/customXml" Target="../ink/ink922.xml"/><Relationship Id="rId285" Type="http://schemas.openxmlformats.org/officeDocument/2006/relationships/image" Target="../media/image2900.emf"/><Relationship Id="rId17" Type="http://schemas.openxmlformats.org/officeDocument/2006/relationships/image" Target="../media/image1640.emf"/><Relationship Id="rId38" Type="http://schemas.openxmlformats.org/officeDocument/2006/relationships/customXml" Target="../ink/ink822.xml"/><Relationship Id="rId59" Type="http://schemas.openxmlformats.org/officeDocument/2006/relationships/image" Target="../media/image1850.emf"/><Relationship Id="rId103" Type="http://schemas.openxmlformats.org/officeDocument/2006/relationships/image" Target="../media/image2070.emf"/><Relationship Id="rId124" Type="http://schemas.openxmlformats.org/officeDocument/2006/relationships/customXml" Target="../ink/ink865.xml"/><Relationship Id="rId310" Type="http://schemas.openxmlformats.org/officeDocument/2006/relationships/customXml" Target="../ink/ink950.xml"/><Relationship Id="rId70" Type="http://schemas.openxmlformats.org/officeDocument/2006/relationships/customXml" Target="../ink/ink838.xml"/><Relationship Id="rId91" Type="http://schemas.openxmlformats.org/officeDocument/2006/relationships/image" Target="../media/image2010.emf"/><Relationship Id="rId145" Type="http://schemas.openxmlformats.org/officeDocument/2006/relationships/image" Target="../media/image2280.emf"/><Relationship Id="rId166" Type="http://schemas.openxmlformats.org/officeDocument/2006/relationships/customXml" Target="../ink/ink886.xml"/><Relationship Id="rId187" Type="http://schemas.openxmlformats.org/officeDocument/2006/relationships/image" Target="../media/image2490.emf"/><Relationship Id="rId331" Type="http://schemas.openxmlformats.org/officeDocument/2006/relationships/image" Target="../media/image3130.emf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720.emf"/><Relationship Id="rId254" Type="http://schemas.openxmlformats.org/officeDocument/2006/relationships/customXml" Target="../ink/ink914.xml"/><Relationship Id="rId49" Type="http://schemas.openxmlformats.org/officeDocument/2006/relationships/image" Target="../media/image1800.emf"/><Relationship Id="rId114" Type="http://schemas.openxmlformats.org/officeDocument/2006/relationships/customXml" Target="../ink/ink860.xml"/><Relationship Id="rId275" Type="http://schemas.openxmlformats.org/officeDocument/2006/relationships/image" Target="../media/image2850.emf"/><Relationship Id="rId296" Type="http://schemas.openxmlformats.org/officeDocument/2006/relationships/customXml" Target="../ink/ink943.xml"/><Relationship Id="rId300" Type="http://schemas.openxmlformats.org/officeDocument/2006/relationships/customXml" Target="../ink/ink945.xml"/><Relationship Id="rId60" Type="http://schemas.openxmlformats.org/officeDocument/2006/relationships/customXml" Target="../ink/ink833.xml"/><Relationship Id="rId81" Type="http://schemas.openxmlformats.org/officeDocument/2006/relationships/image" Target="../media/image1960.emf"/><Relationship Id="rId135" Type="http://schemas.openxmlformats.org/officeDocument/2006/relationships/image" Target="../media/image2230.emf"/><Relationship Id="rId156" Type="http://schemas.openxmlformats.org/officeDocument/2006/relationships/customXml" Target="../ink/ink881.xml"/><Relationship Id="rId177" Type="http://schemas.openxmlformats.org/officeDocument/2006/relationships/image" Target="../media/image2440.emf"/><Relationship Id="rId321" Type="http://schemas.openxmlformats.org/officeDocument/2006/relationships/image" Target="../media/image3080.emf"/><Relationship Id="rId342" Type="http://schemas.openxmlformats.org/officeDocument/2006/relationships/customXml" Target="../ink/ink966.xml"/><Relationship Id="rId223" Type="http://schemas.openxmlformats.org/officeDocument/2006/relationships/image" Target="../media/image2670.emf"/><Relationship Id="rId244" Type="http://schemas.openxmlformats.org/officeDocument/2006/relationships/customXml" Target="../ink/ink909.xml"/><Relationship Id="rId18" Type="http://schemas.openxmlformats.org/officeDocument/2006/relationships/customXml" Target="../ink/ink820.xml"/><Relationship Id="rId39" Type="http://schemas.openxmlformats.org/officeDocument/2006/relationships/image" Target="../media/image1750.emf"/><Relationship Id="rId265" Type="http://schemas.openxmlformats.org/officeDocument/2006/relationships/customXml" Target="../ink/ink923.xml"/><Relationship Id="rId286" Type="http://schemas.openxmlformats.org/officeDocument/2006/relationships/customXml" Target="../ink/ink938.xml"/><Relationship Id="rId50" Type="http://schemas.openxmlformats.org/officeDocument/2006/relationships/customXml" Target="../ink/ink828.xml"/><Relationship Id="rId104" Type="http://schemas.openxmlformats.org/officeDocument/2006/relationships/customXml" Target="../ink/ink855.xml"/><Relationship Id="rId125" Type="http://schemas.openxmlformats.org/officeDocument/2006/relationships/image" Target="../media/image2180.emf"/><Relationship Id="rId146" Type="http://schemas.openxmlformats.org/officeDocument/2006/relationships/customXml" Target="../ink/ink876.xml"/><Relationship Id="rId167" Type="http://schemas.openxmlformats.org/officeDocument/2006/relationships/image" Target="../media/image2390.emf"/><Relationship Id="rId188" Type="http://schemas.openxmlformats.org/officeDocument/2006/relationships/customXml" Target="../ink/ink897.xml"/><Relationship Id="rId311" Type="http://schemas.openxmlformats.org/officeDocument/2006/relationships/image" Target="../media/image3030.emf"/><Relationship Id="rId332" Type="http://schemas.openxmlformats.org/officeDocument/2006/relationships/customXml" Target="../ink/ink961.xml"/><Relationship Id="rId71" Type="http://schemas.openxmlformats.org/officeDocument/2006/relationships/image" Target="../media/image1910.emf"/><Relationship Id="rId92" Type="http://schemas.openxmlformats.org/officeDocument/2006/relationships/customXml" Target="../ink/ink849.xml"/><Relationship Id="rId234" Type="http://schemas.openxmlformats.org/officeDocument/2006/relationships/customXml" Target="../ink/ink904.xml"/><Relationship Id="rId213" Type="http://schemas.openxmlformats.org/officeDocument/2006/relationships/image" Target="../media/image2620.emf"/><Relationship Id="rId2" Type="http://schemas.openxmlformats.org/officeDocument/2006/relationships/customXml" Target="../ink/ink812.xml"/><Relationship Id="rId255" Type="http://schemas.openxmlformats.org/officeDocument/2006/relationships/image" Target="../media/image2830.emf"/><Relationship Id="rId276" Type="http://schemas.openxmlformats.org/officeDocument/2006/relationships/customXml" Target="../ink/ink933.xml"/><Relationship Id="rId297" Type="http://schemas.openxmlformats.org/officeDocument/2006/relationships/image" Target="../media/image2960.emf"/><Relationship Id="rId40" Type="http://schemas.openxmlformats.org/officeDocument/2006/relationships/customXml" Target="../ink/ink823.xml"/><Relationship Id="rId115" Type="http://schemas.openxmlformats.org/officeDocument/2006/relationships/image" Target="../media/image2130.emf"/><Relationship Id="rId136" Type="http://schemas.openxmlformats.org/officeDocument/2006/relationships/customXml" Target="../ink/ink871.xml"/><Relationship Id="rId157" Type="http://schemas.openxmlformats.org/officeDocument/2006/relationships/image" Target="../media/image2340.emf"/><Relationship Id="rId178" Type="http://schemas.openxmlformats.org/officeDocument/2006/relationships/customXml" Target="../ink/ink892.xml"/><Relationship Id="rId301" Type="http://schemas.openxmlformats.org/officeDocument/2006/relationships/image" Target="../media/image2980.emf"/><Relationship Id="rId322" Type="http://schemas.openxmlformats.org/officeDocument/2006/relationships/customXml" Target="../ink/ink956.xml"/><Relationship Id="rId343" Type="http://schemas.openxmlformats.org/officeDocument/2006/relationships/image" Target="../media/image3190.emf"/><Relationship Id="rId61" Type="http://schemas.openxmlformats.org/officeDocument/2006/relationships/image" Target="../media/image1860.emf"/><Relationship Id="rId82" Type="http://schemas.openxmlformats.org/officeDocument/2006/relationships/customXml" Target="../ink/ink844.xml"/><Relationship Id="rId199" Type="http://schemas.openxmlformats.org/officeDocument/2006/relationships/image" Target="../media/image2550.emf"/><Relationship Id="rId203" Type="http://schemas.openxmlformats.org/officeDocument/2006/relationships/image" Target="../media/image2570.emf"/><Relationship Id="rId19" Type="http://schemas.openxmlformats.org/officeDocument/2006/relationships/image" Target="../media/image1650.emf"/><Relationship Id="rId224" Type="http://schemas.openxmlformats.org/officeDocument/2006/relationships/customXml" Target="../ink/ink899.xml"/><Relationship Id="rId245" Type="http://schemas.openxmlformats.org/officeDocument/2006/relationships/image" Target="../media/image2780.emf"/><Relationship Id="rId266" Type="http://schemas.openxmlformats.org/officeDocument/2006/relationships/customXml" Target="../ink/ink924.xml"/><Relationship Id="rId287" Type="http://schemas.openxmlformats.org/officeDocument/2006/relationships/image" Target="../media/image2911.emf"/><Relationship Id="rId105" Type="http://schemas.openxmlformats.org/officeDocument/2006/relationships/image" Target="../media/image2080.emf"/><Relationship Id="rId126" Type="http://schemas.openxmlformats.org/officeDocument/2006/relationships/customXml" Target="../ink/ink866.xml"/><Relationship Id="rId147" Type="http://schemas.openxmlformats.org/officeDocument/2006/relationships/image" Target="../media/image2290.emf"/><Relationship Id="rId168" Type="http://schemas.openxmlformats.org/officeDocument/2006/relationships/customXml" Target="../ink/ink887.xml"/><Relationship Id="rId312" Type="http://schemas.openxmlformats.org/officeDocument/2006/relationships/customXml" Target="../ink/ink951.xml"/><Relationship Id="rId333" Type="http://schemas.openxmlformats.org/officeDocument/2006/relationships/image" Target="../media/image3140.emf"/><Relationship Id="rId51" Type="http://schemas.openxmlformats.org/officeDocument/2006/relationships/image" Target="../media/image1810.emf"/><Relationship Id="rId72" Type="http://schemas.openxmlformats.org/officeDocument/2006/relationships/customXml" Target="../ink/ink839.xml"/><Relationship Id="rId93" Type="http://schemas.openxmlformats.org/officeDocument/2006/relationships/image" Target="../media/image2020.emf"/><Relationship Id="rId189" Type="http://schemas.openxmlformats.org/officeDocument/2006/relationships/image" Target="../media/image2500.emf"/><Relationship Id="rId3" Type="http://schemas.openxmlformats.org/officeDocument/2006/relationships/image" Target="../media/image1570.emf"/><Relationship Id="rId235" Type="http://schemas.openxmlformats.org/officeDocument/2006/relationships/image" Target="../media/image2730.emf"/><Relationship Id="rId256" Type="http://schemas.openxmlformats.org/officeDocument/2006/relationships/customXml" Target="../ink/ink915.xml"/><Relationship Id="rId277" Type="http://schemas.openxmlformats.org/officeDocument/2006/relationships/image" Target="../media/image2860.emf"/><Relationship Id="rId298" Type="http://schemas.openxmlformats.org/officeDocument/2006/relationships/customXml" Target="../ink/ink944.xml"/><Relationship Id="rId116" Type="http://schemas.openxmlformats.org/officeDocument/2006/relationships/customXml" Target="../ink/ink861.xml"/><Relationship Id="rId137" Type="http://schemas.openxmlformats.org/officeDocument/2006/relationships/image" Target="../media/image2240.emf"/><Relationship Id="rId158" Type="http://schemas.openxmlformats.org/officeDocument/2006/relationships/customXml" Target="../ink/ink882.xml"/><Relationship Id="rId302" Type="http://schemas.openxmlformats.org/officeDocument/2006/relationships/customXml" Target="../ink/ink946.xml"/><Relationship Id="rId323" Type="http://schemas.openxmlformats.org/officeDocument/2006/relationships/image" Target="../media/image3090.emf"/><Relationship Id="rId344" Type="http://schemas.openxmlformats.org/officeDocument/2006/relationships/customXml" Target="../ink/ink967.xml"/><Relationship Id="rId20" Type="http://schemas.openxmlformats.org/officeDocument/2006/relationships/customXml" Target="../ink/ink821.xml"/><Relationship Id="rId41" Type="http://schemas.openxmlformats.org/officeDocument/2006/relationships/image" Target="../media/image1760.emf"/><Relationship Id="rId62" Type="http://schemas.openxmlformats.org/officeDocument/2006/relationships/customXml" Target="../ink/ink834.xml"/><Relationship Id="rId83" Type="http://schemas.openxmlformats.org/officeDocument/2006/relationships/image" Target="../media/image1970.emf"/><Relationship Id="rId179" Type="http://schemas.openxmlformats.org/officeDocument/2006/relationships/image" Target="../media/image2450.emf"/><Relationship Id="rId190" Type="http://schemas.openxmlformats.org/officeDocument/2006/relationships/customXml" Target="../ink/ink898.xml"/><Relationship Id="rId225" Type="http://schemas.openxmlformats.org/officeDocument/2006/relationships/image" Target="../media/image2680.emf"/><Relationship Id="rId246" Type="http://schemas.openxmlformats.org/officeDocument/2006/relationships/customXml" Target="../ink/ink910.xml"/><Relationship Id="rId267" Type="http://schemas.openxmlformats.org/officeDocument/2006/relationships/customXml" Target="../ink/ink925.xml"/><Relationship Id="rId288" Type="http://schemas.openxmlformats.org/officeDocument/2006/relationships/customXml" Target="../ink/ink939.xml"/><Relationship Id="rId106" Type="http://schemas.openxmlformats.org/officeDocument/2006/relationships/customXml" Target="../ink/ink856.xml"/><Relationship Id="rId127" Type="http://schemas.openxmlformats.org/officeDocument/2006/relationships/image" Target="../media/image2190.emf"/><Relationship Id="rId313" Type="http://schemas.openxmlformats.org/officeDocument/2006/relationships/image" Target="../media/image3040.emf"/><Relationship Id="rId10" Type="http://schemas.openxmlformats.org/officeDocument/2006/relationships/customXml" Target="../ink/ink816.xml"/><Relationship Id="rId52" Type="http://schemas.openxmlformats.org/officeDocument/2006/relationships/customXml" Target="../ink/ink829.xml"/><Relationship Id="rId73" Type="http://schemas.openxmlformats.org/officeDocument/2006/relationships/image" Target="../media/image1920.emf"/><Relationship Id="rId94" Type="http://schemas.openxmlformats.org/officeDocument/2006/relationships/customXml" Target="../ink/ink850.xml"/><Relationship Id="rId148" Type="http://schemas.openxmlformats.org/officeDocument/2006/relationships/customXml" Target="../ink/ink877.xml"/><Relationship Id="rId169" Type="http://schemas.openxmlformats.org/officeDocument/2006/relationships/image" Target="../media/image2400.emf"/><Relationship Id="rId334" Type="http://schemas.openxmlformats.org/officeDocument/2006/relationships/customXml" Target="../ink/ink962.xml"/><Relationship Id="rId4" Type="http://schemas.openxmlformats.org/officeDocument/2006/relationships/customXml" Target="../ink/ink813.xml"/><Relationship Id="rId180" Type="http://schemas.openxmlformats.org/officeDocument/2006/relationships/customXml" Target="../ink/ink893.xml"/><Relationship Id="rId236" Type="http://schemas.openxmlformats.org/officeDocument/2006/relationships/customXml" Target="../ink/ink905.xml"/><Relationship Id="rId257" Type="http://schemas.openxmlformats.org/officeDocument/2006/relationships/image" Target="../media/image2840.emf"/><Relationship Id="rId215" Type="http://schemas.openxmlformats.org/officeDocument/2006/relationships/image" Target="../media/image2630.emf"/><Relationship Id="rId278" Type="http://schemas.openxmlformats.org/officeDocument/2006/relationships/customXml" Target="../ink/ink934.xml"/><Relationship Id="rId303" Type="http://schemas.openxmlformats.org/officeDocument/2006/relationships/image" Target="../media/image2990.emf"/><Relationship Id="rId42" Type="http://schemas.openxmlformats.org/officeDocument/2006/relationships/customXml" Target="../ink/ink824.xml"/><Relationship Id="rId84" Type="http://schemas.openxmlformats.org/officeDocument/2006/relationships/customXml" Target="../ink/ink845.xml"/><Relationship Id="rId138" Type="http://schemas.openxmlformats.org/officeDocument/2006/relationships/customXml" Target="../ink/ink872.xml"/><Relationship Id="rId345" Type="http://schemas.openxmlformats.org/officeDocument/2006/relationships/image" Target="../media/image3200.emf"/><Relationship Id="rId247" Type="http://schemas.openxmlformats.org/officeDocument/2006/relationships/image" Target="../media/image2790.emf"/><Relationship Id="rId191" Type="http://schemas.openxmlformats.org/officeDocument/2006/relationships/image" Target="../media/image2511.emf"/><Relationship Id="rId205" Type="http://schemas.openxmlformats.org/officeDocument/2006/relationships/image" Target="../media/image2580.emf"/><Relationship Id="rId107" Type="http://schemas.openxmlformats.org/officeDocument/2006/relationships/image" Target="../media/image2090.emf"/><Relationship Id="rId289" Type="http://schemas.openxmlformats.org/officeDocument/2006/relationships/image" Target="../media/image2920.emf"/><Relationship Id="rId11" Type="http://schemas.openxmlformats.org/officeDocument/2006/relationships/image" Target="../media/image1610.emf"/><Relationship Id="rId53" Type="http://schemas.openxmlformats.org/officeDocument/2006/relationships/image" Target="../media/image1820.emf"/><Relationship Id="rId149" Type="http://schemas.openxmlformats.org/officeDocument/2006/relationships/image" Target="../media/image2300.emf"/><Relationship Id="rId314" Type="http://schemas.openxmlformats.org/officeDocument/2006/relationships/customXml" Target="../ink/ink952.xml"/><Relationship Id="rId95" Type="http://schemas.openxmlformats.org/officeDocument/2006/relationships/image" Target="../media/image2030.emf"/><Relationship Id="rId160" Type="http://schemas.openxmlformats.org/officeDocument/2006/relationships/customXml" Target="../ink/ink883.xml"/><Relationship Id="rId258" Type="http://schemas.openxmlformats.org/officeDocument/2006/relationships/customXml" Target="../ink/ink916.xml"/><Relationship Id="rId64" Type="http://schemas.openxmlformats.org/officeDocument/2006/relationships/customXml" Target="../ink/ink835.xml"/><Relationship Id="rId118" Type="http://schemas.openxmlformats.org/officeDocument/2006/relationships/customXml" Target="../ink/ink862.xml"/><Relationship Id="rId325" Type="http://schemas.openxmlformats.org/officeDocument/2006/relationships/image" Target="../media/image3100.emf"/><Relationship Id="rId171" Type="http://schemas.openxmlformats.org/officeDocument/2006/relationships/image" Target="../media/image2410.emf"/><Relationship Id="rId227" Type="http://schemas.openxmlformats.org/officeDocument/2006/relationships/image" Target="../media/image2690.emf"/><Relationship Id="rId269" Type="http://schemas.openxmlformats.org/officeDocument/2006/relationships/customXml" Target="../ink/ink927.xml"/><Relationship Id="rId129" Type="http://schemas.openxmlformats.org/officeDocument/2006/relationships/image" Target="../media/image2200.emf"/><Relationship Id="rId280" Type="http://schemas.openxmlformats.org/officeDocument/2006/relationships/customXml" Target="../ink/ink935.xml"/><Relationship Id="rId336" Type="http://schemas.openxmlformats.org/officeDocument/2006/relationships/customXml" Target="../ink/ink963.xml"/><Relationship Id="rId75" Type="http://schemas.openxmlformats.org/officeDocument/2006/relationships/image" Target="../media/image1930.emf"/><Relationship Id="rId140" Type="http://schemas.openxmlformats.org/officeDocument/2006/relationships/customXml" Target="../ink/ink873.xml"/><Relationship Id="rId182" Type="http://schemas.openxmlformats.org/officeDocument/2006/relationships/customXml" Target="../ink/ink894.xml"/><Relationship Id="rId6" Type="http://schemas.openxmlformats.org/officeDocument/2006/relationships/customXml" Target="../ink/ink814.xml"/><Relationship Id="rId238" Type="http://schemas.openxmlformats.org/officeDocument/2006/relationships/customXml" Target="../ink/ink906.xml"/><Relationship Id="rId291" Type="http://schemas.openxmlformats.org/officeDocument/2006/relationships/image" Target="../media/image2930.emf"/><Relationship Id="rId305" Type="http://schemas.openxmlformats.org/officeDocument/2006/relationships/image" Target="../media/image3000.emf"/><Relationship Id="rId347" Type="http://schemas.openxmlformats.org/officeDocument/2006/relationships/image" Target="../media/image7210.emf"/><Relationship Id="rId44" Type="http://schemas.openxmlformats.org/officeDocument/2006/relationships/customXml" Target="../ink/ink825.xml"/><Relationship Id="rId86" Type="http://schemas.openxmlformats.org/officeDocument/2006/relationships/customXml" Target="../ink/ink846.xml"/><Relationship Id="rId151" Type="http://schemas.openxmlformats.org/officeDocument/2006/relationships/image" Target="../media/image2311.emf"/><Relationship Id="rId249" Type="http://schemas.openxmlformats.org/officeDocument/2006/relationships/image" Target="../media/image2800.emf"/><Relationship Id="rId193" Type="http://schemas.openxmlformats.org/officeDocument/2006/relationships/image" Target="../media/image2520.emf"/><Relationship Id="rId207" Type="http://schemas.openxmlformats.org/officeDocument/2006/relationships/image" Target="../media/image2590.emf"/></Relationships>
</file>

<file path=ppt/slides/_rels/slide32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425.emf"/><Relationship Id="rId303" Type="http://schemas.openxmlformats.org/officeDocument/2006/relationships/image" Target="../media/image427.emf"/><Relationship Id="rId21" Type="http://schemas.openxmlformats.org/officeDocument/2006/relationships/image" Target="../media/image3230.emf"/><Relationship Id="rId42" Type="http://schemas.openxmlformats.org/officeDocument/2006/relationships/customXml" Target="../ink/ink982.xml"/><Relationship Id="rId324" Type="http://schemas.openxmlformats.org/officeDocument/2006/relationships/customXml" Target="../ink/ink1038.xml"/><Relationship Id="rId345" Type="http://schemas.openxmlformats.org/officeDocument/2006/relationships/image" Target="../media/image448.emf"/><Relationship Id="rId366" Type="http://schemas.openxmlformats.org/officeDocument/2006/relationships/customXml" Target="../ink/ink1059.xml"/><Relationship Id="rId387" Type="http://schemas.openxmlformats.org/officeDocument/2006/relationships/image" Target="../media/image469.emf"/><Relationship Id="rId226" Type="http://schemas.openxmlformats.org/officeDocument/2006/relationships/customXml" Target="../ink/ink989.xml"/><Relationship Id="rId247" Type="http://schemas.openxmlformats.org/officeDocument/2006/relationships/image" Target="../media/image399.emf"/><Relationship Id="rId268" Type="http://schemas.openxmlformats.org/officeDocument/2006/relationships/customXml" Target="../ink/ink1010.xml"/><Relationship Id="rId289" Type="http://schemas.openxmlformats.org/officeDocument/2006/relationships/image" Target="../media/image420.emf"/><Relationship Id="rId32" Type="http://schemas.openxmlformats.org/officeDocument/2006/relationships/customXml" Target="../ink/ink977.xml"/><Relationship Id="rId314" Type="http://schemas.openxmlformats.org/officeDocument/2006/relationships/customXml" Target="../ink/ink1033.xml"/><Relationship Id="rId335" Type="http://schemas.openxmlformats.org/officeDocument/2006/relationships/image" Target="../media/image443.emf"/><Relationship Id="rId356" Type="http://schemas.openxmlformats.org/officeDocument/2006/relationships/customXml" Target="../ink/ink1054.xml"/><Relationship Id="rId377" Type="http://schemas.openxmlformats.org/officeDocument/2006/relationships/image" Target="../media/image464.emf"/><Relationship Id="rId237" Type="http://schemas.openxmlformats.org/officeDocument/2006/relationships/image" Target="../media/image394.emf"/><Relationship Id="rId258" Type="http://schemas.openxmlformats.org/officeDocument/2006/relationships/customXml" Target="../ink/ink1005.xml"/><Relationship Id="rId279" Type="http://schemas.openxmlformats.org/officeDocument/2006/relationships/image" Target="../media/image415.emf"/><Relationship Id="rId22" Type="http://schemas.openxmlformats.org/officeDocument/2006/relationships/customXml" Target="../ink/ink972.xml"/><Relationship Id="rId43" Type="http://schemas.openxmlformats.org/officeDocument/2006/relationships/image" Target="../media/image386.emf"/><Relationship Id="rId290" Type="http://schemas.openxmlformats.org/officeDocument/2006/relationships/customXml" Target="../ink/ink1021.xml"/><Relationship Id="rId304" Type="http://schemas.openxmlformats.org/officeDocument/2006/relationships/customXml" Target="../ink/ink1028.xml"/><Relationship Id="rId325" Type="http://schemas.openxmlformats.org/officeDocument/2006/relationships/image" Target="../media/image438.emf"/><Relationship Id="rId346" Type="http://schemas.openxmlformats.org/officeDocument/2006/relationships/customXml" Target="../ink/ink1049.xml"/><Relationship Id="rId367" Type="http://schemas.openxmlformats.org/officeDocument/2006/relationships/image" Target="../media/image459.emf"/><Relationship Id="rId388" Type="http://schemas.openxmlformats.org/officeDocument/2006/relationships/customXml" Target="../ink/ink1070.xml"/><Relationship Id="rId227" Type="http://schemas.openxmlformats.org/officeDocument/2006/relationships/image" Target="../media/image2690.emf"/><Relationship Id="rId248" Type="http://schemas.openxmlformats.org/officeDocument/2006/relationships/customXml" Target="../ink/ink1000.xml"/><Relationship Id="rId269" Type="http://schemas.openxmlformats.org/officeDocument/2006/relationships/image" Target="../media/image410.emf"/><Relationship Id="rId33" Type="http://schemas.openxmlformats.org/officeDocument/2006/relationships/image" Target="../media/image3290.emf"/><Relationship Id="rId280" Type="http://schemas.openxmlformats.org/officeDocument/2006/relationships/customXml" Target="../ink/ink1016.xml"/><Relationship Id="rId315" Type="http://schemas.openxmlformats.org/officeDocument/2006/relationships/image" Target="../media/image433.emf"/><Relationship Id="rId336" Type="http://schemas.openxmlformats.org/officeDocument/2006/relationships/customXml" Target="../ink/ink1044.xml"/><Relationship Id="rId357" Type="http://schemas.openxmlformats.org/officeDocument/2006/relationships/image" Target="../media/image454.emf"/><Relationship Id="rId378" Type="http://schemas.openxmlformats.org/officeDocument/2006/relationships/customXml" Target="../ink/ink1065.xml"/><Relationship Id="rId238" Type="http://schemas.openxmlformats.org/officeDocument/2006/relationships/customXml" Target="../ink/ink995.xml"/><Relationship Id="rId259" Type="http://schemas.openxmlformats.org/officeDocument/2006/relationships/image" Target="../media/image405.emf"/><Relationship Id="rId23" Type="http://schemas.openxmlformats.org/officeDocument/2006/relationships/image" Target="../media/image3240.emf"/><Relationship Id="rId270" Type="http://schemas.openxmlformats.org/officeDocument/2006/relationships/customXml" Target="../ink/ink1011.xml"/><Relationship Id="rId291" Type="http://schemas.openxmlformats.org/officeDocument/2006/relationships/image" Target="../media/image421.emf"/><Relationship Id="rId305" Type="http://schemas.openxmlformats.org/officeDocument/2006/relationships/image" Target="../media/image428.emf"/><Relationship Id="rId326" Type="http://schemas.openxmlformats.org/officeDocument/2006/relationships/customXml" Target="../ink/ink1039.xml"/><Relationship Id="rId347" Type="http://schemas.openxmlformats.org/officeDocument/2006/relationships/image" Target="../media/image449.emf"/><Relationship Id="rId44" Type="http://schemas.openxmlformats.org/officeDocument/2006/relationships/customXml" Target="../ink/ink983.xml"/><Relationship Id="rId368" Type="http://schemas.openxmlformats.org/officeDocument/2006/relationships/customXml" Target="../ink/ink1060.xml"/><Relationship Id="rId389" Type="http://schemas.openxmlformats.org/officeDocument/2006/relationships/image" Target="../media/image470.emf"/><Relationship Id="rId228" Type="http://schemas.openxmlformats.org/officeDocument/2006/relationships/customXml" Target="../ink/ink990.xml"/><Relationship Id="rId249" Type="http://schemas.openxmlformats.org/officeDocument/2006/relationships/image" Target="../media/image400.emf"/><Relationship Id="rId260" Type="http://schemas.openxmlformats.org/officeDocument/2006/relationships/customXml" Target="../ink/ink1006.xml"/><Relationship Id="rId281" Type="http://schemas.openxmlformats.org/officeDocument/2006/relationships/image" Target="../media/image416.emf"/><Relationship Id="rId316" Type="http://schemas.openxmlformats.org/officeDocument/2006/relationships/customXml" Target="../ink/ink1034.xml"/><Relationship Id="rId337" Type="http://schemas.openxmlformats.org/officeDocument/2006/relationships/image" Target="../media/image444.emf"/><Relationship Id="rId34" Type="http://schemas.openxmlformats.org/officeDocument/2006/relationships/customXml" Target="../ink/ink978.xml"/><Relationship Id="rId358" Type="http://schemas.openxmlformats.org/officeDocument/2006/relationships/customXml" Target="../ink/ink1055.xml"/><Relationship Id="rId379" Type="http://schemas.openxmlformats.org/officeDocument/2006/relationships/image" Target="../media/image465.emf"/><Relationship Id="rId239" Type="http://schemas.openxmlformats.org/officeDocument/2006/relationships/image" Target="../media/image395.emf"/><Relationship Id="rId390" Type="http://schemas.openxmlformats.org/officeDocument/2006/relationships/customXml" Target="../ink/ink1071.xml"/><Relationship Id="rId250" Type="http://schemas.openxmlformats.org/officeDocument/2006/relationships/customXml" Target="../ink/ink1001.xml"/><Relationship Id="rId271" Type="http://schemas.openxmlformats.org/officeDocument/2006/relationships/image" Target="../media/image411.emf"/><Relationship Id="rId292" Type="http://schemas.openxmlformats.org/officeDocument/2006/relationships/customXml" Target="../ink/ink1022.xml"/><Relationship Id="rId306" Type="http://schemas.openxmlformats.org/officeDocument/2006/relationships/customXml" Target="../ink/ink1029.xml"/><Relationship Id="rId24" Type="http://schemas.openxmlformats.org/officeDocument/2006/relationships/customXml" Target="../ink/ink973.xml"/><Relationship Id="rId40" Type="http://schemas.openxmlformats.org/officeDocument/2006/relationships/customXml" Target="../ink/ink981.xml"/><Relationship Id="rId45" Type="http://schemas.openxmlformats.org/officeDocument/2006/relationships/image" Target="../media/image387.emf"/><Relationship Id="rId301" Type="http://schemas.openxmlformats.org/officeDocument/2006/relationships/image" Target="../media/image426.emf"/><Relationship Id="rId322" Type="http://schemas.openxmlformats.org/officeDocument/2006/relationships/customXml" Target="../ink/ink1037.xml"/><Relationship Id="rId327" Type="http://schemas.openxmlformats.org/officeDocument/2006/relationships/image" Target="../media/image439.emf"/><Relationship Id="rId343" Type="http://schemas.openxmlformats.org/officeDocument/2006/relationships/image" Target="../media/image447.emf"/><Relationship Id="rId348" Type="http://schemas.openxmlformats.org/officeDocument/2006/relationships/customXml" Target="../ink/ink1050.xml"/><Relationship Id="rId364" Type="http://schemas.openxmlformats.org/officeDocument/2006/relationships/customXml" Target="../ink/ink1058.xml"/><Relationship Id="rId369" Type="http://schemas.openxmlformats.org/officeDocument/2006/relationships/image" Target="../media/image460.emf"/><Relationship Id="rId229" Type="http://schemas.openxmlformats.org/officeDocument/2006/relationships/image" Target="../media/image2700.emf"/><Relationship Id="rId380" Type="http://schemas.openxmlformats.org/officeDocument/2006/relationships/customXml" Target="../ink/ink1066.xml"/><Relationship Id="rId385" Type="http://schemas.openxmlformats.org/officeDocument/2006/relationships/image" Target="../media/image468.emf"/><Relationship Id="rId224" Type="http://schemas.openxmlformats.org/officeDocument/2006/relationships/customXml" Target="../ink/ink988.xml"/><Relationship Id="rId240" Type="http://schemas.openxmlformats.org/officeDocument/2006/relationships/customXml" Target="../ink/ink996.xml"/><Relationship Id="rId245" Type="http://schemas.openxmlformats.org/officeDocument/2006/relationships/image" Target="../media/image398.emf"/><Relationship Id="rId261" Type="http://schemas.openxmlformats.org/officeDocument/2006/relationships/image" Target="../media/image406.emf"/><Relationship Id="rId266" Type="http://schemas.openxmlformats.org/officeDocument/2006/relationships/customXml" Target="../ink/ink1009.xml"/><Relationship Id="rId287" Type="http://schemas.openxmlformats.org/officeDocument/2006/relationships/image" Target="../media/image419.emf"/><Relationship Id="rId30" Type="http://schemas.openxmlformats.org/officeDocument/2006/relationships/customXml" Target="../ink/ink976.xml"/><Relationship Id="rId35" Type="http://schemas.openxmlformats.org/officeDocument/2006/relationships/image" Target="../media/image382.emf"/><Relationship Id="rId282" Type="http://schemas.openxmlformats.org/officeDocument/2006/relationships/customXml" Target="../ink/ink1017.xml"/><Relationship Id="rId312" Type="http://schemas.openxmlformats.org/officeDocument/2006/relationships/customXml" Target="../ink/ink1032.xml"/><Relationship Id="rId317" Type="http://schemas.openxmlformats.org/officeDocument/2006/relationships/image" Target="../media/image434.emf"/><Relationship Id="rId333" Type="http://schemas.openxmlformats.org/officeDocument/2006/relationships/image" Target="../media/image442.emf"/><Relationship Id="rId338" Type="http://schemas.openxmlformats.org/officeDocument/2006/relationships/customXml" Target="../ink/ink1045.xml"/><Relationship Id="rId354" Type="http://schemas.openxmlformats.org/officeDocument/2006/relationships/customXml" Target="../ink/ink1053.xml"/><Relationship Id="rId359" Type="http://schemas.openxmlformats.org/officeDocument/2006/relationships/image" Target="../media/image455.emf"/><Relationship Id="rId51" Type="http://schemas.openxmlformats.org/officeDocument/2006/relationships/image" Target="../media/image390.emf"/><Relationship Id="rId370" Type="http://schemas.openxmlformats.org/officeDocument/2006/relationships/customXml" Target="../ink/ink1061.xml"/><Relationship Id="rId375" Type="http://schemas.openxmlformats.org/officeDocument/2006/relationships/image" Target="../media/image463.emf"/><Relationship Id="rId391" Type="http://schemas.openxmlformats.org/officeDocument/2006/relationships/image" Target="../media/image471.emf"/><Relationship Id="rId230" Type="http://schemas.openxmlformats.org/officeDocument/2006/relationships/customXml" Target="../ink/ink991.xml"/><Relationship Id="rId235" Type="http://schemas.openxmlformats.org/officeDocument/2006/relationships/image" Target="../media/image393.emf"/><Relationship Id="rId251" Type="http://schemas.openxmlformats.org/officeDocument/2006/relationships/image" Target="../media/image401.emf"/><Relationship Id="rId256" Type="http://schemas.openxmlformats.org/officeDocument/2006/relationships/customXml" Target="../ink/ink1004.xml"/><Relationship Id="rId277" Type="http://schemas.openxmlformats.org/officeDocument/2006/relationships/image" Target="../media/image414.emf"/><Relationship Id="rId298" Type="http://schemas.openxmlformats.org/officeDocument/2006/relationships/customXml" Target="../ink/ink1025.xml"/><Relationship Id="rId25" Type="http://schemas.openxmlformats.org/officeDocument/2006/relationships/image" Target="../media/image3250.emf"/><Relationship Id="rId46" Type="http://schemas.openxmlformats.org/officeDocument/2006/relationships/customXml" Target="../ink/ink984.xml"/><Relationship Id="rId272" Type="http://schemas.openxmlformats.org/officeDocument/2006/relationships/customXml" Target="../ink/ink1012.xml"/><Relationship Id="rId293" Type="http://schemas.openxmlformats.org/officeDocument/2006/relationships/image" Target="../media/image422.emf"/><Relationship Id="rId302" Type="http://schemas.openxmlformats.org/officeDocument/2006/relationships/customXml" Target="../ink/ink1027.xml"/><Relationship Id="rId307" Type="http://schemas.openxmlformats.org/officeDocument/2006/relationships/image" Target="../media/image429.emf"/><Relationship Id="rId323" Type="http://schemas.openxmlformats.org/officeDocument/2006/relationships/image" Target="../media/image437.emf"/><Relationship Id="rId328" Type="http://schemas.openxmlformats.org/officeDocument/2006/relationships/customXml" Target="../ink/ink1040.xml"/><Relationship Id="rId344" Type="http://schemas.openxmlformats.org/officeDocument/2006/relationships/customXml" Target="../ink/ink1048.xml"/><Relationship Id="rId349" Type="http://schemas.openxmlformats.org/officeDocument/2006/relationships/image" Target="../media/image450.emf"/><Relationship Id="rId41" Type="http://schemas.openxmlformats.org/officeDocument/2006/relationships/image" Target="../media/image385.emf"/><Relationship Id="rId360" Type="http://schemas.openxmlformats.org/officeDocument/2006/relationships/customXml" Target="../ink/ink1056.xml"/><Relationship Id="rId365" Type="http://schemas.openxmlformats.org/officeDocument/2006/relationships/image" Target="../media/image458.emf"/><Relationship Id="rId381" Type="http://schemas.openxmlformats.org/officeDocument/2006/relationships/image" Target="../media/image466.emf"/><Relationship Id="rId386" Type="http://schemas.openxmlformats.org/officeDocument/2006/relationships/customXml" Target="../ink/ink1069.xml"/><Relationship Id="rId225" Type="http://schemas.openxmlformats.org/officeDocument/2006/relationships/image" Target="../media/image2680.emf"/><Relationship Id="rId241" Type="http://schemas.openxmlformats.org/officeDocument/2006/relationships/image" Target="../media/image396.emf"/><Relationship Id="rId246" Type="http://schemas.openxmlformats.org/officeDocument/2006/relationships/customXml" Target="../ink/ink999.xml"/><Relationship Id="rId267" Type="http://schemas.openxmlformats.org/officeDocument/2006/relationships/image" Target="../media/image409.emf"/><Relationship Id="rId288" Type="http://schemas.openxmlformats.org/officeDocument/2006/relationships/customXml" Target="../ink/ink1020.xml"/><Relationship Id="rId36" Type="http://schemas.openxmlformats.org/officeDocument/2006/relationships/customXml" Target="../ink/ink979.xml"/><Relationship Id="rId262" Type="http://schemas.openxmlformats.org/officeDocument/2006/relationships/customXml" Target="../ink/ink1007.xml"/><Relationship Id="rId283" Type="http://schemas.openxmlformats.org/officeDocument/2006/relationships/image" Target="../media/image417.emf"/><Relationship Id="rId313" Type="http://schemas.openxmlformats.org/officeDocument/2006/relationships/image" Target="../media/image432.emf"/><Relationship Id="rId318" Type="http://schemas.openxmlformats.org/officeDocument/2006/relationships/customXml" Target="../ink/ink1035.xml"/><Relationship Id="rId339" Type="http://schemas.openxmlformats.org/officeDocument/2006/relationships/image" Target="../media/image445.emf"/><Relationship Id="rId31" Type="http://schemas.openxmlformats.org/officeDocument/2006/relationships/image" Target="../media/image3280.emf"/><Relationship Id="rId52" Type="http://schemas.openxmlformats.org/officeDocument/2006/relationships/customXml" Target="../ink/ink987.xml"/><Relationship Id="rId334" Type="http://schemas.openxmlformats.org/officeDocument/2006/relationships/customXml" Target="../ink/ink1043.xml"/><Relationship Id="rId350" Type="http://schemas.openxmlformats.org/officeDocument/2006/relationships/customXml" Target="../ink/ink1051.xml"/><Relationship Id="rId355" Type="http://schemas.openxmlformats.org/officeDocument/2006/relationships/image" Target="../media/image453.emf"/><Relationship Id="rId371" Type="http://schemas.openxmlformats.org/officeDocument/2006/relationships/image" Target="../media/image461.emf"/><Relationship Id="rId376" Type="http://schemas.openxmlformats.org/officeDocument/2006/relationships/customXml" Target="../ink/ink1064.xml"/><Relationship Id="rId236" Type="http://schemas.openxmlformats.org/officeDocument/2006/relationships/customXml" Target="../ink/ink994.xml"/><Relationship Id="rId257" Type="http://schemas.openxmlformats.org/officeDocument/2006/relationships/image" Target="../media/image404.emf"/><Relationship Id="rId278" Type="http://schemas.openxmlformats.org/officeDocument/2006/relationships/customXml" Target="../ink/ink1015.xml"/><Relationship Id="rId392" Type="http://schemas.openxmlformats.org/officeDocument/2006/relationships/customXml" Target="../ink/ink1072.xml"/><Relationship Id="rId26" Type="http://schemas.openxmlformats.org/officeDocument/2006/relationships/customXml" Target="../ink/ink974.xml"/><Relationship Id="rId231" Type="http://schemas.openxmlformats.org/officeDocument/2006/relationships/image" Target="../media/image391.emf"/><Relationship Id="rId252" Type="http://schemas.openxmlformats.org/officeDocument/2006/relationships/customXml" Target="../ink/ink1002.xml"/><Relationship Id="rId273" Type="http://schemas.openxmlformats.org/officeDocument/2006/relationships/image" Target="../media/image412.emf"/><Relationship Id="rId294" Type="http://schemas.openxmlformats.org/officeDocument/2006/relationships/customXml" Target="../ink/ink1023.xml"/><Relationship Id="rId308" Type="http://schemas.openxmlformats.org/officeDocument/2006/relationships/customXml" Target="../ink/ink1030.xml"/><Relationship Id="rId329" Type="http://schemas.openxmlformats.org/officeDocument/2006/relationships/image" Target="../media/image440.emf"/><Relationship Id="rId47" Type="http://schemas.openxmlformats.org/officeDocument/2006/relationships/image" Target="../media/image388.emf"/><Relationship Id="rId340" Type="http://schemas.openxmlformats.org/officeDocument/2006/relationships/customXml" Target="../ink/ink1046.xml"/><Relationship Id="rId361" Type="http://schemas.openxmlformats.org/officeDocument/2006/relationships/image" Target="../media/image456.emf"/><Relationship Id="rId382" Type="http://schemas.openxmlformats.org/officeDocument/2006/relationships/customXml" Target="../ink/ink1067.xml"/><Relationship Id="rId242" Type="http://schemas.openxmlformats.org/officeDocument/2006/relationships/customXml" Target="../ink/ink997.xml"/><Relationship Id="rId263" Type="http://schemas.openxmlformats.org/officeDocument/2006/relationships/image" Target="../media/image407.emf"/><Relationship Id="rId284" Type="http://schemas.openxmlformats.org/officeDocument/2006/relationships/customXml" Target="../ink/ink1018.xml"/><Relationship Id="rId319" Type="http://schemas.openxmlformats.org/officeDocument/2006/relationships/image" Target="../media/image435.emf"/><Relationship Id="rId37" Type="http://schemas.openxmlformats.org/officeDocument/2006/relationships/image" Target="../media/image383.emf"/><Relationship Id="rId330" Type="http://schemas.openxmlformats.org/officeDocument/2006/relationships/customXml" Target="../ink/ink1041.xml"/><Relationship Id="rId351" Type="http://schemas.openxmlformats.org/officeDocument/2006/relationships/image" Target="../media/image451.emf"/><Relationship Id="rId372" Type="http://schemas.openxmlformats.org/officeDocument/2006/relationships/customXml" Target="../ink/ink1062.xml"/><Relationship Id="rId393" Type="http://schemas.openxmlformats.org/officeDocument/2006/relationships/image" Target="../media/image472.emf"/><Relationship Id="rId232" Type="http://schemas.openxmlformats.org/officeDocument/2006/relationships/customXml" Target="../ink/ink992.xml"/><Relationship Id="rId253" Type="http://schemas.openxmlformats.org/officeDocument/2006/relationships/image" Target="../media/image402.emf"/><Relationship Id="rId274" Type="http://schemas.openxmlformats.org/officeDocument/2006/relationships/customXml" Target="../ink/ink1013.xml"/><Relationship Id="rId295" Type="http://schemas.openxmlformats.org/officeDocument/2006/relationships/image" Target="../media/image423.emf"/><Relationship Id="rId309" Type="http://schemas.openxmlformats.org/officeDocument/2006/relationships/image" Target="../media/image430.emf"/><Relationship Id="rId27" Type="http://schemas.openxmlformats.org/officeDocument/2006/relationships/image" Target="../media/image3260.emf"/><Relationship Id="rId48" Type="http://schemas.openxmlformats.org/officeDocument/2006/relationships/customXml" Target="../ink/ink985.xml"/><Relationship Id="rId320" Type="http://schemas.openxmlformats.org/officeDocument/2006/relationships/customXml" Target="../ink/ink1036.xml"/><Relationship Id="rId341" Type="http://schemas.openxmlformats.org/officeDocument/2006/relationships/image" Target="../media/image446.emf"/><Relationship Id="rId362" Type="http://schemas.openxmlformats.org/officeDocument/2006/relationships/customXml" Target="../ink/ink1057.xml"/><Relationship Id="rId383" Type="http://schemas.openxmlformats.org/officeDocument/2006/relationships/image" Target="../media/image467.emf"/><Relationship Id="rId243" Type="http://schemas.openxmlformats.org/officeDocument/2006/relationships/image" Target="../media/image397.emf"/><Relationship Id="rId264" Type="http://schemas.openxmlformats.org/officeDocument/2006/relationships/customXml" Target="../ink/ink1008.xml"/><Relationship Id="rId285" Type="http://schemas.openxmlformats.org/officeDocument/2006/relationships/image" Target="../media/image418.emf"/><Relationship Id="rId38" Type="http://schemas.openxmlformats.org/officeDocument/2006/relationships/customXml" Target="../ink/ink980.xml"/><Relationship Id="rId310" Type="http://schemas.openxmlformats.org/officeDocument/2006/relationships/customXml" Target="../ink/ink1031.xml"/><Relationship Id="rId331" Type="http://schemas.openxmlformats.org/officeDocument/2006/relationships/image" Target="../media/image441.emf"/><Relationship Id="rId352" Type="http://schemas.openxmlformats.org/officeDocument/2006/relationships/customXml" Target="../ink/ink1052.xml"/><Relationship Id="rId373" Type="http://schemas.openxmlformats.org/officeDocument/2006/relationships/image" Target="../media/image462.emf"/><Relationship Id="rId394" Type="http://schemas.openxmlformats.org/officeDocument/2006/relationships/customXml" Target="../ink/ink1073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92.emf"/><Relationship Id="rId254" Type="http://schemas.openxmlformats.org/officeDocument/2006/relationships/customXml" Target="../ink/ink1003.xml"/><Relationship Id="rId28" Type="http://schemas.openxmlformats.org/officeDocument/2006/relationships/customXml" Target="../ink/ink975.xml"/><Relationship Id="rId49" Type="http://schemas.openxmlformats.org/officeDocument/2006/relationships/image" Target="../media/image389.emf"/><Relationship Id="rId275" Type="http://schemas.openxmlformats.org/officeDocument/2006/relationships/image" Target="../media/image413.emf"/><Relationship Id="rId296" Type="http://schemas.openxmlformats.org/officeDocument/2006/relationships/customXml" Target="../ink/ink1024.xml"/><Relationship Id="rId300" Type="http://schemas.openxmlformats.org/officeDocument/2006/relationships/customXml" Target="../ink/ink1026.xml"/><Relationship Id="rId321" Type="http://schemas.openxmlformats.org/officeDocument/2006/relationships/image" Target="../media/image436.emf"/><Relationship Id="rId342" Type="http://schemas.openxmlformats.org/officeDocument/2006/relationships/customXml" Target="../ink/ink1047.xml"/><Relationship Id="rId363" Type="http://schemas.openxmlformats.org/officeDocument/2006/relationships/image" Target="../media/image457.emf"/><Relationship Id="rId384" Type="http://schemas.openxmlformats.org/officeDocument/2006/relationships/customXml" Target="../ink/ink1068.xml"/><Relationship Id="rId223" Type="http://schemas.openxmlformats.org/officeDocument/2006/relationships/image" Target="../media/image2670.emf"/><Relationship Id="rId244" Type="http://schemas.openxmlformats.org/officeDocument/2006/relationships/customXml" Target="../ink/ink998.xml"/><Relationship Id="rId39" Type="http://schemas.openxmlformats.org/officeDocument/2006/relationships/image" Target="../media/image384.emf"/><Relationship Id="rId265" Type="http://schemas.openxmlformats.org/officeDocument/2006/relationships/image" Target="../media/image408.emf"/><Relationship Id="rId286" Type="http://schemas.openxmlformats.org/officeDocument/2006/relationships/customXml" Target="../ink/ink1019.xml"/><Relationship Id="rId50" Type="http://schemas.openxmlformats.org/officeDocument/2006/relationships/customXml" Target="../ink/ink986.xml"/><Relationship Id="rId311" Type="http://schemas.openxmlformats.org/officeDocument/2006/relationships/image" Target="../media/image431.emf"/><Relationship Id="rId332" Type="http://schemas.openxmlformats.org/officeDocument/2006/relationships/customXml" Target="../ink/ink1042.xml"/><Relationship Id="rId353" Type="http://schemas.openxmlformats.org/officeDocument/2006/relationships/image" Target="../media/image452.emf"/><Relationship Id="rId374" Type="http://schemas.openxmlformats.org/officeDocument/2006/relationships/customXml" Target="../ink/ink1063.xml"/><Relationship Id="rId395" Type="http://schemas.openxmlformats.org/officeDocument/2006/relationships/image" Target="../media/image473.emf"/><Relationship Id="rId234" Type="http://schemas.openxmlformats.org/officeDocument/2006/relationships/customXml" Target="../ink/ink993.xml"/><Relationship Id="rId2" Type="http://schemas.openxmlformats.org/officeDocument/2006/relationships/customXml" Target="../ink/ink971.xml"/><Relationship Id="rId29" Type="http://schemas.openxmlformats.org/officeDocument/2006/relationships/image" Target="../media/image3270.emf"/><Relationship Id="rId255" Type="http://schemas.openxmlformats.org/officeDocument/2006/relationships/image" Target="../media/image403.emf"/><Relationship Id="rId276" Type="http://schemas.openxmlformats.org/officeDocument/2006/relationships/customXml" Target="../ink/ink1014.xml"/><Relationship Id="rId297" Type="http://schemas.openxmlformats.org/officeDocument/2006/relationships/image" Target="../media/image424.emf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1.emf"/><Relationship Id="rId21" Type="http://schemas.openxmlformats.org/officeDocument/2006/relationships/image" Target="../media/image400.emf"/><Relationship Id="rId42" Type="http://schemas.openxmlformats.org/officeDocument/2006/relationships/customXml" Target="../ink/ink1094.xml"/><Relationship Id="rId63" Type="http://schemas.openxmlformats.org/officeDocument/2006/relationships/image" Target="../media/image421.emf"/><Relationship Id="rId84" Type="http://schemas.openxmlformats.org/officeDocument/2006/relationships/customXml" Target="../ink/ink1115.xml"/><Relationship Id="rId138" Type="http://schemas.openxmlformats.org/officeDocument/2006/relationships/customXml" Target="../ink/ink1142.xml"/><Relationship Id="rId159" Type="http://schemas.openxmlformats.org/officeDocument/2006/relationships/image" Target="../media/image479.emf"/><Relationship Id="rId170" Type="http://schemas.openxmlformats.org/officeDocument/2006/relationships/customXml" Target="../ink/ink1158.xml"/><Relationship Id="rId191" Type="http://schemas.openxmlformats.org/officeDocument/2006/relationships/image" Target="../media/image495.emf"/><Relationship Id="rId107" Type="http://schemas.openxmlformats.org/officeDocument/2006/relationships/image" Target="../media/image443.emf"/><Relationship Id="rId11" Type="http://schemas.openxmlformats.org/officeDocument/2006/relationships/image" Target="../media/image395.emf"/><Relationship Id="rId32" Type="http://schemas.openxmlformats.org/officeDocument/2006/relationships/customXml" Target="../ink/ink1089.xml"/><Relationship Id="rId53" Type="http://schemas.openxmlformats.org/officeDocument/2006/relationships/image" Target="../media/image416.emf"/><Relationship Id="rId74" Type="http://schemas.openxmlformats.org/officeDocument/2006/relationships/customXml" Target="../ink/ink1110.xml"/><Relationship Id="rId128" Type="http://schemas.openxmlformats.org/officeDocument/2006/relationships/customXml" Target="../ink/ink1137.xml"/><Relationship Id="rId149" Type="http://schemas.openxmlformats.org/officeDocument/2006/relationships/image" Target="../media/image467.emf"/><Relationship Id="rId5" Type="http://schemas.openxmlformats.org/officeDocument/2006/relationships/image" Target="../media/image392.emf"/><Relationship Id="rId95" Type="http://schemas.openxmlformats.org/officeDocument/2006/relationships/image" Target="../media/image437.emf"/><Relationship Id="rId160" Type="http://schemas.openxmlformats.org/officeDocument/2006/relationships/customXml" Target="../ink/ink1153.xml"/><Relationship Id="rId181" Type="http://schemas.openxmlformats.org/officeDocument/2006/relationships/image" Target="../media/image490.emf"/><Relationship Id="rId22" Type="http://schemas.openxmlformats.org/officeDocument/2006/relationships/customXml" Target="../ink/ink1084.xml"/><Relationship Id="rId43" Type="http://schemas.openxmlformats.org/officeDocument/2006/relationships/image" Target="../media/image411.emf"/><Relationship Id="rId64" Type="http://schemas.openxmlformats.org/officeDocument/2006/relationships/customXml" Target="../ink/ink1105.xml"/><Relationship Id="rId118" Type="http://schemas.openxmlformats.org/officeDocument/2006/relationships/customXml" Target="../ink/ink1132.xml"/><Relationship Id="rId139" Type="http://schemas.openxmlformats.org/officeDocument/2006/relationships/image" Target="../media/image462.emf"/><Relationship Id="rId85" Type="http://schemas.openxmlformats.org/officeDocument/2006/relationships/image" Target="../media/image432.emf"/><Relationship Id="rId150" Type="http://schemas.openxmlformats.org/officeDocument/2006/relationships/customXml" Target="../ink/ink1148.xml"/><Relationship Id="rId171" Type="http://schemas.openxmlformats.org/officeDocument/2006/relationships/image" Target="../media/image485.emf"/><Relationship Id="rId192" Type="http://schemas.openxmlformats.org/officeDocument/2006/relationships/customXml" Target="../ink/ink1169.xml"/><Relationship Id="rId12" Type="http://schemas.openxmlformats.org/officeDocument/2006/relationships/customXml" Target="../ink/ink1079.xml"/><Relationship Id="rId33" Type="http://schemas.openxmlformats.org/officeDocument/2006/relationships/image" Target="../media/image406.emf"/><Relationship Id="rId108" Type="http://schemas.openxmlformats.org/officeDocument/2006/relationships/customXml" Target="../ink/ink1127.xml"/><Relationship Id="rId129" Type="http://schemas.openxmlformats.org/officeDocument/2006/relationships/image" Target="../media/image457.emf"/><Relationship Id="rId54" Type="http://schemas.openxmlformats.org/officeDocument/2006/relationships/customXml" Target="../ink/ink1100.xml"/><Relationship Id="rId75" Type="http://schemas.openxmlformats.org/officeDocument/2006/relationships/image" Target="../media/image427.emf"/><Relationship Id="rId96" Type="http://schemas.openxmlformats.org/officeDocument/2006/relationships/customXml" Target="../ink/ink1121.xml"/><Relationship Id="rId140" Type="http://schemas.openxmlformats.org/officeDocument/2006/relationships/customXml" Target="../ink/ink1143.xml"/><Relationship Id="rId161" Type="http://schemas.openxmlformats.org/officeDocument/2006/relationships/image" Target="../media/image480.emf"/><Relationship Id="rId182" Type="http://schemas.openxmlformats.org/officeDocument/2006/relationships/customXml" Target="../ink/ink1164.xml"/><Relationship Id="rId6" Type="http://schemas.openxmlformats.org/officeDocument/2006/relationships/customXml" Target="../ink/ink1076.xml"/><Relationship Id="rId23" Type="http://schemas.openxmlformats.org/officeDocument/2006/relationships/image" Target="../media/image401.emf"/><Relationship Id="rId119" Type="http://schemas.openxmlformats.org/officeDocument/2006/relationships/image" Target="../media/image452.emf"/><Relationship Id="rId44" Type="http://schemas.openxmlformats.org/officeDocument/2006/relationships/customXml" Target="../ink/ink1095.xml"/><Relationship Id="rId65" Type="http://schemas.openxmlformats.org/officeDocument/2006/relationships/image" Target="../media/image422.emf"/><Relationship Id="rId86" Type="http://schemas.openxmlformats.org/officeDocument/2006/relationships/customXml" Target="../ink/ink1116.xml"/><Relationship Id="rId130" Type="http://schemas.openxmlformats.org/officeDocument/2006/relationships/customXml" Target="../ink/ink1138.xml"/><Relationship Id="rId151" Type="http://schemas.openxmlformats.org/officeDocument/2006/relationships/image" Target="../media/image475.emf"/><Relationship Id="rId172" Type="http://schemas.openxmlformats.org/officeDocument/2006/relationships/customXml" Target="../ink/ink1159.xml"/><Relationship Id="rId193" Type="http://schemas.openxmlformats.org/officeDocument/2006/relationships/image" Target="../media/image496.emf"/><Relationship Id="rId13" Type="http://schemas.openxmlformats.org/officeDocument/2006/relationships/image" Target="../media/image396.emf"/><Relationship Id="rId109" Type="http://schemas.openxmlformats.org/officeDocument/2006/relationships/image" Target="../media/image444.emf"/><Relationship Id="rId34" Type="http://schemas.openxmlformats.org/officeDocument/2006/relationships/customXml" Target="../ink/ink1090.xml"/><Relationship Id="rId55" Type="http://schemas.openxmlformats.org/officeDocument/2006/relationships/image" Target="../media/image417.emf"/><Relationship Id="rId76" Type="http://schemas.openxmlformats.org/officeDocument/2006/relationships/customXml" Target="../ink/ink1111.xml"/><Relationship Id="rId97" Type="http://schemas.openxmlformats.org/officeDocument/2006/relationships/image" Target="../media/image438.emf"/><Relationship Id="rId120" Type="http://schemas.openxmlformats.org/officeDocument/2006/relationships/customXml" Target="../ink/ink1133.xml"/><Relationship Id="rId141" Type="http://schemas.openxmlformats.org/officeDocument/2006/relationships/image" Target="../media/image463.emf"/><Relationship Id="rId7" Type="http://schemas.openxmlformats.org/officeDocument/2006/relationships/image" Target="../media/image393.emf"/><Relationship Id="rId71" Type="http://schemas.openxmlformats.org/officeDocument/2006/relationships/image" Target="../media/image425.emf"/><Relationship Id="rId92" Type="http://schemas.openxmlformats.org/officeDocument/2006/relationships/customXml" Target="../ink/ink1119.xml"/><Relationship Id="rId162" Type="http://schemas.openxmlformats.org/officeDocument/2006/relationships/customXml" Target="../ink/ink1154.xml"/><Relationship Id="rId183" Type="http://schemas.openxmlformats.org/officeDocument/2006/relationships/image" Target="../media/image491.emf"/><Relationship Id="rId2" Type="http://schemas.openxmlformats.org/officeDocument/2006/relationships/customXml" Target="../ink/ink1074.xml"/><Relationship Id="rId29" Type="http://schemas.openxmlformats.org/officeDocument/2006/relationships/image" Target="../media/image404.emf"/><Relationship Id="rId24" Type="http://schemas.openxmlformats.org/officeDocument/2006/relationships/customXml" Target="../ink/ink1085.xml"/><Relationship Id="rId40" Type="http://schemas.openxmlformats.org/officeDocument/2006/relationships/customXml" Target="../ink/ink1093.xml"/><Relationship Id="rId45" Type="http://schemas.openxmlformats.org/officeDocument/2006/relationships/image" Target="../media/image412.emf"/><Relationship Id="rId66" Type="http://schemas.openxmlformats.org/officeDocument/2006/relationships/customXml" Target="../ink/ink1106.xml"/><Relationship Id="rId87" Type="http://schemas.openxmlformats.org/officeDocument/2006/relationships/image" Target="../media/image433.emf"/><Relationship Id="rId110" Type="http://schemas.openxmlformats.org/officeDocument/2006/relationships/customXml" Target="../ink/ink1128.xml"/><Relationship Id="rId115" Type="http://schemas.openxmlformats.org/officeDocument/2006/relationships/image" Target="../media/image450.emf"/><Relationship Id="rId131" Type="http://schemas.openxmlformats.org/officeDocument/2006/relationships/image" Target="../media/image458.emf"/><Relationship Id="rId136" Type="http://schemas.openxmlformats.org/officeDocument/2006/relationships/customXml" Target="../ink/ink1141.xml"/><Relationship Id="rId157" Type="http://schemas.openxmlformats.org/officeDocument/2006/relationships/image" Target="../media/image478.emf"/><Relationship Id="rId178" Type="http://schemas.openxmlformats.org/officeDocument/2006/relationships/customXml" Target="../ink/ink1162.xml"/><Relationship Id="rId61" Type="http://schemas.openxmlformats.org/officeDocument/2006/relationships/image" Target="../media/image420.emf"/><Relationship Id="rId82" Type="http://schemas.openxmlformats.org/officeDocument/2006/relationships/customXml" Target="../ink/ink1114.xml"/><Relationship Id="rId152" Type="http://schemas.openxmlformats.org/officeDocument/2006/relationships/customXml" Target="../ink/ink1149.xml"/><Relationship Id="rId173" Type="http://schemas.openxmlformats.org/officeDocument/2006/relationships/image" Target="../media/image486.emf"/><Relationship Id="rId194" Type="http://schemas.openxmlformats.org/officeDocument/2006/relationships/customXml" Target="../ink/ink1170.xml"/><Relationship Id="rId19" Type="http://schemas.openxmlformats.org/officeDocument/2006/relationships/image" Target="../media/image399.emf"/><Relationship Id="rId14" Type="http://schemas.openxmlformats.org/officeDocument/2006/relationships/customXml" Target="../ink/ink1080.xml"/><Relationship Id="rId30" Type="http://schemas.openxmlformats.org/officeDocument/2006/relationships/customXml" Target="../ink/ink1088.xml"/><Relationship Id="rId35" Type="http://schemas.openxmlformats.org/officeDocument/2006/relationships/image" Target="../media/image407.emf"/><Relationship Id="rId56" Type="http://schemas.openxmlformats.org/officeDocument/2006/relationships/customXml" Target="../ink/ink1101.xml"/><Relationship Id="rId77" Type="http://schemas.openxmlformats.org/officeDocument/2006/relationships/image" Target="../media/image428.emf"/><Relationship Id="rId100" Type="http://schemas.openxmlformats.org/officeDocument/2006/relationships/customXml" Target="../ink/ink1123.xml"/><Relationship Id="rId105" Type="http://schemas.openxmlformats.org/officeDocument/2006/relationships/image" Target="../media/image442.emf"/><Relationship Id="rId126" Type="http://schemas.openxmlformats.org/officeDocument/2006/relationships/customXml" Target="../ink/ink1136.xml"/><Relationship Id="rId147" Type="http://schemas.openxmlformats.org/officeDocument/2006/relationships/image" Target="../media/image466.emf"/><Relationship Id="rId168" Type="http://schemas.openxmlformats.org/officeDocument/2006/relationships/customXml" Target="../ink/ink1157.xml"/><Relationship Id="rId8" Type="http://schemas.openxmlformats.org/officeDocument/2006/relationships/customXml" Target="../ink/ink1077.xml"/><Relationship Id="rId51" Type="http://schemas.openxmlformats.org/officeDocument/2006/relationships/image" Target="../media/image415.emf"/><Relationship Id="rId72" Type="http://schemas.openxmlformats.org/officeDocument/2006/relationships/customXml" Target="../ink/ink1109.xml"/><Relationship Id="rId93" Type="http://schemas.openxmlformats.org/officeDocument/2006/relationships/image" Target="../media/image436.emf"/><Relationship Id="rId98" Type="http://schemas.openxmlformats.org/officeDocument/2006/relationships/customXml" Target="../ink/ink1122.xml"/><Relationship Id="rId121" Type="http://schemas.openxmlformats.org/officeDocument/2006/relationships/image" Target="../media/image453.emf"/><Relationship Id="rId142" Type="http://schemas.openxmlformats.org/officeDocument/2006/relationships/customXml" Target="../ink/ink1144.xml"/><Relationship Id="rId163" Type="http://schemas.openxmlformats.org/officeDocument/2006/relationships/image" Target="../media/image481.emf"/><Relationship Id="rId184" Type="http://schemas.openxmlformats.org/officeDocument/2006/relationships/customXml" Target="../ink/ink1165.xml"/><Relationship Id="rId189" Type="http://schemas.openxmlformats.org/officeDocument/2006/relationships/image" Target="../media/image494.emf"/><Relationship Id="rId3" Type="http://schemas.openxmlformats.org/officeDocument/2006/relationships/image" Target="../media/image382.emf"/><Relationship Id="rId25" Type="http://schemas.openxmlformats.org/officeDocument/2006/relationships/image" Target="../media/image402.emf"/><Relationship Id="rId46" Type="http://schemas.openxmlformats.org/officeDocument/2006/relationships/customXml" Target="../ink/ink1096.xml"/><Relationship Id="rId67" Type="http://schemas.openxmlformats.org/officeDocument/2006/relationships/image" Target="../media/image423.emf"/><Relationship Id="rId116" Type="http://schemas.openxmlformats.org/officeDocument/2006/relationships/customXml" Target="../ink/ink1131.xml"/><Relationship Id="rId137" Type="http://schemas.openxmlformats.org/officeDocument/2006/relationships/image" Target="../media/image461.emf"/><Relationship Id="rId158" Type="http://schemas.openxmlformats.org/officeDocument/2006/relationships/customXml" Target="../ink/ink1152.xml"/><Relationship Id="rId20" Type="http://schemas.openxmlformats.org/officeDocument/2006/relationships/customXml" Target="../ink/ink1083.xml"/><Relationship Id="rId41" Type="http://schemas.openxmlformats.org/officeDocument/2006/relationships/image" Target="../media/image410.emf"/><Relationship Id="rId62" Type="http://schemas.openxmlformats.org/officeDocument/2006/relationships/customXml" Target="../ink/ink1104.xml"/><Relationship Id="rId83" Type="http://schemas.openxmlformats.org/officeDocument/2006/relationships/image" Target="../media/image431.emf"/><Relationship Id="rId88" Type="http://schemas.openxmlformats.org/officeDocument/2006/relationships/customXml" Target="../ink/ink1117.xml"/><Relationship Id="rId111" Type="http://schemas.openxmlformats.org/officeDocument/2006/relationships/image" Target="../media/image445.emf"/><Relationship Id="rId132" Type="http://schemas.openxmlformats.org/officeDocument/2006/relationships/customXml" Target="../ink/ink1139.xml"/><Relationship Id="rId153" Type="http://schemas.openxmlformats.org/officeDocument/2006/relationships/image" Target="../media/image476.emf"/><Relationship Id="rId174" Type="http://schemas.openxmlformats.org/officeDocument/2006/relationships/customXml" Target="../ink/ink1160.xml"/><Relationship Id="rId179" Type="http://schemas.openxmlformats.org/officeDocument/2006/relationships/image" Target="../media/image489.emf"/><Relationship Id="rId195" Type="http://schemas.openxmlformats.org/officeDocument/2006/relationships/image" Target="../media/image497.emf"/><Relationship Id="rId190" Type="http://schemas.openxmlformats.org/officeDocument/2006/relationships/customXml" Target="../ink/ink1168.xml"/><Relationship Id="rId15" Type="http://schemas.openxmlformats.org/officeDocument/2006/relationships/image" Target="../media/image397.emf"/><Relationship Id="rId36" Type="http://schemas.openxmlformats.org/officeDocument/2006/relationships/customXml" Target="../ink/ink1091.xml"/><Relationship Id="rId57" Type="http://schemas.openxmlformats.org/officeDocument/2006/relationships/image" Target="../media/image418.emf"/><Relationship Id="rId106" Type="http://schemas.openxmlformats.org/officeDocument/2006/relationships/customXml" Target="../ink/ink1126.xml"/><Relationship Id="rId127" Type="http://schemas.openxmlformats.org/officeDocument/2006/relationships/image" Target="../media/image456.emf"/><Relationship Id="rId10" Type="http://schemas.openxmlformats.org/officeDocument/2006/relationships/customXml" Target="../ink/ink1078.xml"/><Relationship Id="rId31" Type="http://schemas.openxmlformats.org/officeDocument/2006/relationships/image" Target="../media/image405.emf"/><Relationship Id="rId52" Type="http://schemas.openxmlformats.org/officeDocument/2006/relationships/customXml" Target="../ink/ink1099.xml"/><Relationship Id="rId73" Type="http://schemas.openxmlformats.org/officeDocument/2006/relationships/image" Target="../media/image426.emf"/><Relationship Id="rId78" Type="http://schemas.openxmlformats.org/officeDocument/2006/relationships/customXml" Target="../ink/ink1112.xml"/><Relationship Id="rId94" Type="http://schemas.openxmlformats.org/officeDocument/2006/relationships/customXml" Target="../ink/ink1120.xml"/><Relationship Id="rId99" Type="http://schemas.openxmlformats.org/officeDocument/2006/relationships/image" Target="../media/image439.emf"/><Relationship Id="rId101" Type="http://schemas.openxmlformats.org/officeDocument/2006/relationships/image" Target="../media/image440.emf"/><Relationship Id="rId122" Type="http://schemas.openxmlformats.org/officeDocument/2006/relationships/customXml" Target="../ink/ink1134.xml"/><Relationship Id="rId143" Type="http://schemas.openxmlformats.org/officeDocument/2006/relationships/image" Target="../media/image464.emf"/><Relationship Id="rId148" Type="http://schemas.openxmlformats.org/officeDocument/2006/relationships/customXml" Target="../ink/ink1147.xml"/><Relationship Id="rId164" Type="http://schemas.openxmlformats.org/officeDocument/2006/relationships/customXml" Target="../ink/ink1155.xml"/><Relationship Id="rId169" Type="http://schemas.openxmlformats.org/officeDocument/2006/relationships/image" Target="../media/image484.emf"/><Relationship Id="rId185" Type="http://schemas.openxmlformats.org/officeDocument/2006/relationships/image" Target="../media/image492.emf"/><Relationship Id="rId4" Type="http://schemas.openxmlformats.org/officeDocument/2006/relationships/customXml" Target="../ink/ink1075.xml"/><Relationship Id="rId9" Type="http://schemas.openxmlformats.org/officeDocument/2006/relationships/image" Target="../media/image394.emf"/><Relationship Id="rId180" Type="http://schemas.openxmlformats.org/officeDocument/2006/relationships/customXml" Target="../ink/ink1163.xml"/><Relationship Id="rId26" Type="http://schemas.openxmlformats.org/officeDocument/2006/relationships/customXml" Target="../ink/ink1086.xml"/><Relationship Id="rId47" Type="http://schemas.openxmlformats.org/officeDocument/2006/relationships/image" Target="../media/image413.emf"/><Relationship Id="rId68" Type="http://schemas.openxmlformats.org/officeDocument/2006/relationships/customXml" Target="../ink/ink1107.xml"/><Relationship Id="rId89" Type="http://schemas.openxmlformats.org/officeDocument/2006/relationships/image" Target="../media/image434.emf"/><Relationship Id="rId112" Type="http://schemas.openxmlformats.org/officeDocument/2006/relationships/customXml" Target="../ink/ink1129.xml"/><Relationship Id="rId133" Type="http://schemas.openxmlformats.org/officeDocument/2006/relationships/image" Target="../media/image459.emf"/><Relationship Id="rId154" Type="http://schemas.openxmlformats.org/officeDocument/2006/relationships/customXml" Target="../ink/ink1150.xml"/><Relationship Id="rId175" Type="http://schemas.openxmlformats.org/officeDocument/2006/relationships/image" Target="../media/image487.emf"/><Relationship Id="rId196" Type="http://schemas.openxmlformats.org/officeDocument/2006/relationships/customXml" Target="../ink/ink1171.xml"/><Relationship Id="rId16" Type="http://schemas.openxmlformats.org/officeDocument/2006/relationships/customXml" Target="../ink/ink1081.xml"/><Relationship Id="rId37" Type="http://schemas.openxmlformats.org/officeDocument/2006/relationships/image" Target="../media/image408.emf"/><Relationship Id="rId58" Type="http://schemas.openxmlformats.org/officeDocument/2006/relationships/customXml" Target="../ink/ink1102.xml"/><Relationship Id="rId79" Type="http://schemas.openxmlformats.org/officeDocument/2006/relationships/image" Target="../media/image429.emf"/><Relationship Id="rId102" Type="http://schemas.openxmlformats.org/officeDocument/2006/relationships/customXml" Target="../ink/ink1124.xml"/><Relationship Id="rId123" Type="http://schemas.openxmlformats.org/officeDocument/2006/relationships/image" Target="../media/image454.emf"/><Relationship Id="rId144" Type="http://schemas.openxmlformats.org/officeDocument/2006/relationships/customXml" Target="../ink/ink1145.xml"/><Relationship Id="rId90" Type="http://schemas.openxmlformats.org/officeDocument/2006/relationships/customXml" Target="../ink/ink1118.xml"/><Relationship Id="rId165" Type="http://schemas.openxmlformats.org/officeDocument/2006/relationships/image" Target="../media/image482.emf"/><Relationship Id="rId186" Type="http://schemas.openxmlformats.org/officeDocument/2006/relationships/customXml" Target="../ink/ink1166.xml"/><Relationship Id="rId27" Type="http://schemas.openxmlformats.org/officeDocument/2006/relationships/image" Target="../media/image403.emf"/><Relationship Id="rId48" Type="http://schemas.openxmlformats.org/officeDocument/2006/relationships/customXml" Target="../ink/ink1097.xml"/><Relationship Id="rId69" Type="http://schemas.openxmlformats.org/officeDocument/2006/relationships/image" Target="../media/image424.emf"/><Relationship Id="rId113" Type="http://schemas.openxmlformats.org/officeDocument/2006/relationships/image" Target="../media/image446.emf"/><Relationship Id="rId134" Type="http://schemas.openxmlformats.org/officeDocument/2006/relationships/customXml" Target="../ink/ink1140.xml"/><Relationship Id="rId80" Type="http://schemas.openxmlformats.org/officeDocument/2006/relationships/customXml" Target="../ink/ink1113.xml"/><Relationship Id="rId155" Type="http://schemas.openxmlformats.org/officeDocument/2006/relationships/image" Target="../media/image477.emf"/><Relationship Id="rId176" Type="http://schemas.openxmlformats.org/officeDocument/2006/relationships/customXml" Target="../ink/ink1161.xml"/><Relationship Id="rId197" Type="http://schemas.openxmlformats.org/officeDocument/2006/relationships/image" Target="../media/image498.emf"/><Relationship Id="rId17" Type="http://schemas.openxmlformats.org/officeDocument/2006/relationships/image" Target="../media/image398.emf"/><Relationship Id="rId38" Type="http://schemas.openxmlformats.org/officeDocument/2006/relationships/customXml" Target="../ink/ink1092.xml"/><Relationship Id="rId59" Type="http://schemas.openxmlformats.org/officeDocument/2006/relationships/image" Target="../media/image419.emf"/><Relationship Id="rId103" Type="http://schemas.openxmlformats.org/officeDocument/2006/relationships/image" Target="../media/image441.emf"/><Relationship Id="rId124" Type="http://schemas.openxmlformats.org/officeDocument/2006/relationships/customXml" Target="../ink/ink1135.xml"/><Relationship Id="rId70" Type="http://schemas.openxmlformats.org/officeDocument/2006/relationships/customXml" Target="../ink/ink1108.xml"/><Relationship Id="rId91" Type="http://schemas.openxmlformats.org/officeDocument/2006/relationships/image" Target="../media/image435.emf"/><Relationship Id="rId145" Type="http://schemas.openxmlformats.org/officeDocument/2006/relationships/image" Target="../media/image465.emf"/><Relationship Id="rId166" Type="http://schemas.openxmlformats.org/officeDocument/2006/relationships/customXml" Target="../ink/ink1156.xml"/><Relationship Id="rId187" Type="http://schemas.openxmlformats.org/officeDocument/2006/relationships/image" Target="../media/image493.emf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087.xml"/><Relationship Id="rId49" Type="http://schemas.openxmlformats.org/officeDocument/2006/relationships/image" Target="../media/image414.emf"/><Relationship Id="rId114" Type="http://schemas.openxmlformats.org/officeDocument/2006/relationships/customXml" Target="../ink/ink1130.xml"/><Relationship Id="rId60" Type="http://schemas.openxmlformats.org/officeDocument/2006/relationships/customXml" Target="../ink/ink1103.xml"/><Relationship Id="rId81" Type="http://schemas.openxmlformats.org/officeDocument/2006/relationships/image" Target="../media/image430.emf"/><Relationship Id="rId135" Type="http://schemas.openxmlformats.org/officeDocument/2006/relationships/image" Target="../media/image460.emf"/><Relationship Id="rId156" Type="http://schemas.openxmlformats.org/officeDocument/2006/relationships/customXml" Target="../ink/ink1151.xml"/><Relationship Id="rId177" Type="http://schemas.openxmlformats.org/officeDocument/2006/relationships/image" Target="../media/image488.emf"/><Relationship Id="rId18" Type="http://schemas.openxmlformats.org/officeDocument/2006/relationships/customXml" Target="../ink/ink1082.xml"/><Relationship Id="rId39" Type="http://schemas.openxmlformats.org/officeDocument/2006/relationships/image" Target="../media/image409.emf"/><Relationship Id="rId50" Type="http://schemas.openxmlformats.org/officeDocument/2006/relationships/customXml" Target="../ink/ink1098.xml"/><Relationship Id="rId104" Type="http://schemas.openxmlformats.org/officeDocument/2006/relationships/customXml" Target="../ink/ink1125.xml"/><Relationship Id="rId125" Type="http://schemas.openxmlformats.org/officeDocument/2006/relationships/image" Target="../media/image455.emf"/><Relationship Id="rId146" Type="http://schemas.openxmlformats.org/officeDocument/2006/relationships/customXml" Target="../ink/ink1146.xml"/><Relationship Id="rId167" Type="http://schemas.openxmlformats.org/officeDocument/2006/relationships/image" Target="../media/image483.emf"/><Relationship Id="rId188" Type="http://schemas.openxmlformats.org/officeDocument/2006/relationships/customXml" Target="../ink/ink1167.xml"/></Relationships>
</file>

<file path=ppt/slides/_rels/slide34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806.emf"/><Relationship Id="rId727" Type="http://schemas.openxmlformats.org/officeDocument/2006/relationships/customXml" Target="../ink/ink1355.xml"/><Relationship Id="rId21" Type="http://schemas.openxmlformats.org/officeDocument/2006/relationships/image" Target="../media/image374.emf"/><Relationship Id="rId573" Type="http://schemas.openxmlformats.org/officeDocument/2006/relationships/customXml" Target="../ink/ink1257.xml"/><Relationship Id="rId629" Type="http://schemas.openxmlformats.org/officeDocument/2006/relationships/customXml" Target="../ink/ink1286.xml"/><Relationship Id="rId433" Type="http://schemas.openxmlformats.org/officeDocument/2006/relationships/image" Target="../media/image683.emf"/><Relationship Id="rId640" Type="http://schemas.openxmlformats.org/officeDocument/2006/relationships/customXml" Target="../ink/ink1292.xml"/><Relationship Id="rId682" Type="http://schemas.openxmlformats.org/officeDocument/2006/relationships/customXml" Target="../ink/ink1313.xml"/><Relationship Id="rId738" Type="http://schemas.openxmlformats.org/officeDocument/2006/relationships/customXml" Target="../ink/ink1366.xml"/><Relationship Id="rId32" Type="http://schemas.openxmlformats.org/officeDocument/2006/relationships/customXml" Target="../ink/ink1187.xml"/><Relationship Id="rId335" Type="http://schemas.openxmlformats.org/officeDocument/2006/relationships/image" Target="../media/image632.emf"/><Relationship Id="rId377" Type="http://schemas.openxmlformats.org/officeDocument/2006/relationships/image" Target="../media/image650.emf"/><Relationship Id="rId584" Type="http://schemas.openxmlformats.org/officeDocument/2006/relationships/image" Target="../media/image757.emf"/><Relationship Id="rId500" Type="http://schemas.openxmlformats.org/officeDocument/2006/relationships/image" Target="../media/image715.emf"/><Relationship Id="rId542" Type="http://schemas.openxmlformats.org/officeDocument/2006/relationships/image" Target="../media/image737.emf"/><Relationship Id="rId5" Type="http://schemas.openxmlformats.org/officeDocument/2006/relationships/image" Target="../media/image108.emf"/><Relationship Id="rId402" Type="http://schemas.openxmlformats.org/officeDocument/2006/relationships/customXml" Target="../ink/ink1237.xml"/><Relationship Id="rId651" Type="http://schemas.openxmlformats.org/officeDocument/2006/relationships/image" Target="../media/image793.emf"/><Relationship Id="rId693" Type="http://schemas.openxmlformats.org/officeDocument/2006/relationships/customXml" Target="../ink/ink1321.xml"/><Relationship Id="rId444" Type="http://schemas.openxmlformats.org/officeDocument/2006/relationships/image" Target="../media/image688.emf"/><Relationship Id="rId707" Type="http://schemas.openxmlformats.org/officeDocument/2006/relationships/customXml" Target="../ink/ink1335.xml"/><Relationship Id="rId486" Type="http://schemas.openxmlformats.org/officeDocument/2006/relationships/image" Target="../media/image708.emf"/><Relationship Id="rId749" Type="http://schemas.openxmlformats.org/officeDocument/2006/relationships/customXml" Target="../ink/ink1377.xml"/><Relationship Id="rId43" Type="http://schemas.openxmlformats.org/officeDocument/2006/relationships/image" Target="../media/image501.emf"/><Relationship Id="rId346" Type="http://schemas.openxmlformats.org/officeDocument/2006/relationships/customXml" Target="../ink/ink1214.xml"/><Relationship Id="rId388" Type="http://schemas.openxmlformats.org/officeDocument/2006/relationships/customXml" Target="../ink/ink1230.xml"/><Relationship Id="rId609" Type="http://schemas.openxmlformats.org/officeDocument/2006/relationships/customXml" Target="../ink/ink1276.xml"/><Relationship Id="rId413" Type="http://schemas.openxmlformats.org/officeDocument/2006/relationships/image" Target="../media/image672.emf"/><Relationship Id="rId595" Type="http://schemas.openxmlformats.org/officeDocument/2006/relationships/customXml" Target="../ink/ink1269.xml"/><Relationship Id="rId620" Type="http://schemas.openxmlformats.org/officeDocument/2006/relationships/image" Target="../media/image776.emf"/><Relationship Id="rId662" Type="http://schemas.openxmlformats.org/officeDocument/2006/relationships/customXml" Target="../ink/ink1303.xml"/><Relationship Id="rId718" Type="http://schemas.openxmlformats.org/officeDocument/2006/relationships/customXml" Target="../ink/ink1346.xml"/><Relationship Id="rId12" Type="http://schemas.openxmlformats.org/officeDocument/2006/relationships/customXml" Target="../ink/ink1177.xml"/><Relationship Id="rId357" Type="http://schemas.openxmlformats.org/officeDocument/2006/relationships/customXml" Target="../ink/ink1219.xml"/><Relationship Id="rId522" Type="http://schemas.openxmlformats.org/officeDocument/2006/relationships/image" Target="../media/image726.emf"/><Relationship Id="rId54" Type="http://schemas.openxmlformats.org/officeDocument/2006/relationships/customXml" Target="../ink/ink1198.xml"/><Relationship Id="rId96" Type="http://schemas.openxmlformats.org/officeDocument/2006/relationships/image" Target="../media/image527.emf"/><Relationship Id="rId399" Type="http://schemas.openxmlformats.org/officeDocument/2006/relationships/image" Target="../media/image664.emf"/><Relationship Id="rId564" Type="http://schemas.openxmlformats.org/officeDocument/2006/relationships/image" Target="../media/image748.emf"/><Relationship Id="rId424" Type="http://schemas.openxmlformats.org/officeDocument/2006/relationships/customXml" Target="../ink/ink1248.xml"/><Relationship Id="rId631" Type="http://schemas.openxmlformats.org/officeDocument/2006/relationships/customXml" Target="../ink/ink1287.xml"/><Relationship Id="rId673" Type="http://schemas.openxmlformats.org/officeDocument/2006/relationships/image" Target="../media/image807.emf"/><Relationship Id="rId466" Type="http://schemas.openxmlformats.org/officeDocument/2006/relationships/image" Target="../media/image698.emf"/><Relationship Id="rId729" Type="http://schemas.openxmlformats.org/officeDocument/2006/relationships/customXml" Target="../ink/ink1357.xml"/><Relationship Id="rId23" Type="http://schemas.openxmlformats.org/officeDocument/2006/relationships/image" Target="../media/image375.emf"/><Relationship Id="rId368" Type="http://schemas.openxmlformats.org/officeDocument/2006/relationships/customXml" Target="../ink/ink1220.xml"/><Relationship Id="rId575" Type="http://schemas.openxmlformats.org/officeDocument/2006/relationships/customXml" Target="../ink/ink1258.xml"/><Relationship Id="rId740" Type="http://schemas.openxmlformats.org/officeDocument/2006/relationships/customXml" Target="../ink/ink1368.xml"/><Relationship Id="rId600" Type="http://schemas.openxmlformats.org/officeDocument/2006/relationships/image" Target="../media/image765.emf"/><Relationship Id="rId642" Type="http://schemas.openxmlformats.org/officeDocument/2006/relationships/customXml" Target="../ink/ink1293.xml"/><Relationship Id="rId684" Type="http://schemas.openxmlformats.org/officeDocument/2006/relationships/customXml" Target="../ink/ink1314.xml"/><Relationship Id="rId337" Type="http://schemas.openxmlformats.org/officeDocument/2006/relationships/image" Target="../media/image633.emf"/><Relationship Id="rId502" Type="http://schemas.openxmlformats.org/officeDocument/2006/relationships/image" Target="../media/image716.emf"/><Relationship Id="rId34" Type="http://schemas.openxmlformats.org/officeDocument/2006/relationships/customXml" Target="../ink/ink1188.xml"/><Relationship Id="rId379" Type="http://schemas.openxmlformats.org/officeDocument/2006/relationships/image" Target="../media/image651.emf"/><Relationship Id="rId586" Type="http://schemas.openxmlformats.org/officeDocument/2006/relationships/image" Target="../media/image758.emf"/><Relationship Id="rId544" Type="http://schemas.openxmlformats.org/officeDocument/2006/relationships/image" Target="../media/image738.emf"/><Relationship Id="rId751" Type="http://schemas.openxmlformats.org/officeDocument/2006/relationships/customXml" Target="../ink/ink1379.xml"/><Relationship Id="rId7" Type="http://schemas.openxmlformats.org/officeDocument/2006/relationships/image" Target="../media/image109.emf"/><Relationship Id="rId390" Type="http://schemas.openxmlformats.org/officeDocument/2006/relationships/customXml" Target="../ink/ink1231.xml"/><Relationship Id="rId404" Type="http://schemas.openxmlformats.org/officeDocument/2006/relationships/customXml" Target="../ink/ink1238.xml"/><Relationship Id="rId611" Type="http://schemas.openxmlformats.org/officeDocument/2006/relationships/customXml" Target="../ink/ink1277.xml"/><Relationship Id="rId653" Type="http://schemas.openxmlformats.org/officeDocument/2006/relationships/image" Target="../media/image794.emf"/><Relationship Id="rId446" Type="http://schemas.openxmlformats.org/officeDocument/2006/relationships/image" Target="../media/image689.emf"/><Relationship Id="rId695" Type="http://schemas.openxmlformats.org/officeDocument/2006/relationships/customXml" Target="../ink/ink1323.xml"/><Relationship Id="rId709" Type="http://schemas.openxmlformats.org/officeDocument/2006/relationships/customXml" Target="../ink/ink1337.xml"/><Relationship Id="rId488" Type="http://schemas.openxmlformats.org/officeDocument/2006/relationships/image" Target="../media/image709.emf"/><Relationship Id="rId45" Type="http://schemas.openxmlformats.org/officeDocument/2006/relationships/image" Target="../media/image502.emf"/><Relationship Id="rId348" Type="http://schemas.openxmlformats.org/officeDocument/2006/relationships/customXml" Target="../ink/ink1215.xml"/><Relationship Id="rId597" Type="http://schemas.openxmlformats.org/officeDocument/2006/relationships/customXml" Target="../ink/ink1270.xml"/><Relationship Id="rId720" Type="http://schemas.openxmlformats.org/officeDocument/2006/relationships/customXml" Target="../ink/ink1348.xml"/><Relationship Id="rId415" Type="http://schemas.openxmlformats.org/officeDocument/2006/relationships/image" Target="../media/image673.emf"/><Relationship Id="rId622" Type="http://schemas.openxmlformats.org/officeDocument/2006/relationships/image" Target="../media/image777.emf"/><Relationship Id="rId664" Type="http://schemas.openxmlformats.org/officeDocument/2006/relationships/customXml" Target="../ink/ink1304.xml"/><Relationship Id="rId14" Type="http://schemas.openxmlformats.org/officeDocument/2006/relationships/customXml" Target="../ink/ink1178.xml"/><Relationship Id="rId56" Type="http://schemas.openxmlformats.org/officeDocument/2006/relationships/customXml" Target="../ink/ink1199.xml"/><Relationship Id="rId566" Type="http://schemas.openxmlformats.org/officeDocument/2006/relationships/image" Target="../media/image749.emf"/><Relationship Id="rId731" Type="http://schemas.openxmlformats.org/officeDocument/2006/relationships/customXml" Target="../ink/ink1359.xml"/><Relationship Id="rId524" Type="http://schemas.openxmlformats.org/officeDocument/2006/relationships/image" Target="../media/image727.emf"/><Relationship Id="rId98" Type="http://schemas.openxmlformats.org/officeDocument/2006/relationships/image" Target="../media/image528.emf"/><Relationship Id="rId370" Type="http://schemas.openxmlformats.org/officeDocument/2006/relationships/customXml" Target="../ink/ink1221.xml"/><Relationship Id="rId426" Type="http://schemas.openxmlformats.org/officeDocument/2006/relationships/customXml" Target="../ink/ink1250.xml"/><Relationship Id="rId633" Type="http://schemas.openxmlformats.org/officeDocument/2006/relationships/customXml" Target="../ink/ink1288.xml"/><Relationship Id="rId675" Type="http://schemas.openxmlformats.org/officeDocument/2006/relationships/image" Target="../media/image808.emf"/><Relationship Id="rId468" Type="http://schemas.openxmlformats.org/officeDocument/2006/relationships/image" Target="../media/image699.emf"/><Relationship Id="rId25" Type="http://schemas.openxmlformats.org/officeDocument/2006/relationships/image" Target="../media/image376.emf"/><Relationship Id="rId577" Type="http://schemas.openxmlformats.org/officeDocument/2006/relationships/customXml" Target="../ink/ink1260.xml"/><Relationship Id="rId700" Type="http://schemas.openxmlformats.org/officeDocument/2006/relationships/customXml" Target="../ink/ink1328.xml"/><Relationship Id="rId742" Type="http://schemas.openxmlformats.org/officeDocument/2006/relationships/customXml" Target="../ink/ink1370.xml"/><Relationship Id="rId381" Type="http://schemas.openxmlformats.org/officeDocument/2006/relationships/image" Target="../media/image652.emf"/><Relationship Id="rId602" Type="http://schemas.openxmlformats.org/officeDocument/2006/relationships/image" Target="../media/image766.emf"/><Relationship Id="rId644" Type="http://schemas.openxmlformats.org/officeDocument/2006/relationships/customXml" Target="../ink/ink1294.xml"/><Relationship Id="rId686" Type="http://schemas.openxmlformats.org/officeDocument/2006/relationships/image" Target="../media/image796.emf"/><Relationship Id="rId36" Type="http://schemas.openxmlformats.org/officeDocument/2006/relationships/customXml" Target="../ink/ink1189.xml"/><Relationship Id="rId339" Type="http://schemas.openxmlformats.org/officeDocument/2006/relationships/image" Target="../media/image634.emf"/><Relationship Id="rId711" Type="http://schemas.openxmlformats.org/officeDocument/2006/relationships/customXml" Target="../ink/ink1339.xml"/><Relationship Id="rId490" Type="http://schemas.openxmlformats.org/officeDocument/2006/relationships/image" Target="../media/image710.emf"/><Relationship Id="rId504" Type="http://schemas.openxmlformats.org/officeDocument/2006/relationships/image" Target="../media/image717.emf"/><Relationship Id="rId546" Type="http://schemas.openxmlformats.org/officeDocument/2006/relationships/image" Target="../media/image739.emf"/><Relationship Id="rId753" Type="http://schemas.openxmlformats.org/officeDocument/2006/relationships/customXml" Target="../ink/ink1381.xml"/><Relationship Id="rId101" Type="http://schemas.openxmlformats.org/officeDocument/2006/relationships/customXml" Target="../ink/ink1204.xml"/><Relationship Id="rId350" Type="http://schemas.openxmlformats.org/officeDocument/2006/relationships/customXml" Target="../ink/ink1216.xml"/><Relationship Id="rId406" Type="http://schemas.openxmlformats.org/officeDocument/2006/relationships/customXml" Target="../ink/ink1239.xml"/><Relationship Id="rId588" Type="http://schemas.openxmlformats.org/officeDocument/2006/relationships/image" Target="../media/image759.emf"/><Relationship Id="rId9" Type="http://schemas.openxmlformats.org/officeDocument/2006/relationships/image" Target="../media/image110.emf"/><Relationship Id="rId392" Type="http://schemas.openxmlformats.org/officeDocument/2006/relationships/customXml" Target="../ink/ink1232.xml"/><Relationship Id="rId613" Type="http://schemas.openxmlformats.org/officeDocument/2006/relationships/customXml" Target="../ink/ink1278.xml"/><Relationship Id="rId655" Type="http://schemas.openxmlformats.org/officeDocument/2006/relationships/image" Target="../media/image795.emf"/><Relationship Id="rId697" Type="http://schemas.openxmlformats.org/officeDocument/2006/relationships/customXml" Target="../ink/ink1325.xml"/><Relationship Id="rId448" Type="http://schemas.openxmlformats.org/officeDocument/2006/relationships/image" Target="../media/image690.emf"/><Relationship Id="rId722" Type="http://schemas.openxmlformats.org/officeDocument/2006/relationships/customXml" Target="../ink/ink1350.xml"/><Relationship Id="rId47" Type="http://schemas.openxmlformats.org/officeDocument/2006/relationships/image" Target="../media/image503.emf"/><Relationship Id="rId599" Type="http://schemas.openxmlformats.org/officeDocument/2006/relationships/customXml" Target="../ink/ink1271.xml"/><Relationship Id="rId417" Type="http://schemas.openxmlformats.org/officeDocument/2006/relationships/image" Target="../media/image674.emf"/><Relationship Id="rId624" Type="http://schemas.openxmlformats.org/officeDocument/2006/relationships/image" Target="../media/image778.emf"/><Relationship Id="rId666" Type="http://schemas.openxmlformats.org/officeDocument/2006/relationships/customXml" Target="../ink/ink1305.xml"/><Relationship Id="rId16" Type="http://schemas.openxmlformats.org/officeDocument/2006/relationships/customXml" Target="../ink/ink1179.xml"/><Relationship Id="rId470" Type="http://schemas.openxmlformats.org/officeDocument/2006/relationships/image" Target="../media/image700.emf"/><Relationship Id="rId526" Type="http://schemas.openxmlformats.org/officeDocument/2006/relationships/image" Target="../media/image728.emf"/><Relationship Id="rId58" Type="http://schemas.openxmlformats.org/officeDocument/2006/relationships/customXml" Target="../ink/ink1200.xml"/><Relationship Id="rId330" Type="http://schemas.openxmlformats.org/officeDocument/2006/relationships/customXml" Target="../ink/ink1207.xml"/><Relationship Id="rId568" Type="http://schemas.openxmlformats.org/officeDocument/2006/relationships/image" Target="../media/image750.emf"/><Relationship Id="rId733" Type="http://schemas.openxmlformats.org/officeDocument/2006/relationships/customXml" Target="../ink/ink1361.xml"/><Relationship Id="rId372" Type="http://schemas.openxmlformats.org/officeDocument/2006/relationships/customXml" Target="../ink/ink1222.xml"/><Relationship Id="rId635" Type="http://schemas.openxmlformats.org/officeDocument/2006/relationships/customXml" Target="../ink/ink1289.xml"/><Relationship Id="rId677" Type="http://schemas.openxmlformats.org/officeDocument/2006/relationships/image" Target="../media/image809.emf"/><Relationship Id="rId702" Type="http://schemas.openxmlformats.org/officeDocument/2006/relationships/customXml" Target="../ink/ink1330.xml"/><Relationship Id="rId27" Type="http://schemas.openxmlformats.org/officeDocument/2006/relationships/image" Target="../media/image377.emf"/><Relationship Id="rId579" Type="http://schemas.openxmlformats.org/officeDocument/2006/relationships/customXml" Target="../ink/ink1261.xml"/><Relationship Id="rId744" Type="http://schemas.openxmlformats.org/officeDocument/2006/relationships/customXml" Target="../ink/ink1372.xml"/><Relationship Id="rId341" Type="http://schemas.openxmlformats.org/officeDocument/2006/relationships/image" Target="../media/image635.emf"/><Relationship Id="rId383" Type="http://schemas.openxmlformats.org/officeDocument/2006/relationships/image" Target="../media/image653.emf"/><Relationship Id="rId590" Type="http://schemas.openxmlformats.org/officeDocument/2006/relationships/image" Target="../media/image760.emf"/><Relationship Id="rId604" Type="http://schemas.openxmlformats.org/officeDocument/2006/relationships/image" Target="../media/image767.emf"/><Relationship Id="rId646" Type="http://schemas.openxmlformats.org/officeDocument/2006/relationships/customXml" Target="../ink/ink1295.xml"/><Relationship Id="rId688" Type="http://schemas.openxmlformats.org/officeDocument/2006/relationships/customXml" Target="../ink/ink1317.xml"/><Relationship Id="rId450" Type="http://schemas.openxmlformats.org/officeDocument/2006/relationships/image" Target="../media/image691.emf"/><Relationship Id="rId506" Type="http://schemas.openxmlformats.org/officeDocument/2006/relationships/image" Target="../media/image718.emf"/><Relationship Id="rId17" Type="http://schemas.openxmlformats.org/officeDocument/2006/relationships/image" Target="../media/image372.emf"/><Relationship Id="rId38" Type="http://schemas.openxmlformats.org/officeDocument/2006/relationships/customXml" Target="../ink/ink1190.xml"/><Relationship Id="rId59" Type="http://schemas.openxmlformats.org/officeDocument/2006/relationships/image" Target="../media/image509.emf"/><Relationship Id="rId103" Type="http://schemas.openxmlformats.org/officeDocument/2006/relationships/customXml" Target="../ink/ink1205.xml"/><Relationship Id="rId569" Type="http://schemas.openxmlformats.org/officeDocument/2006/relationships/customXml" Target="../ink/ink1255.xml"/><Relationship Id="rId713" Type="http://schemas.openxmlformats.org/officeDocument/2006/relationships/customXml" Target="../ink/ink1341.xml"/><Relationship Id="rId492" Type="http://schemas.openxmlformats.org/officeDocument/2006/relationships/image" Target="../media/image711.emf"/><Relationship Id="rId734" Type="http://schemas.openxmlformats.org/officeDocument/2006/relationships/customXml" Target="../ink/ink1362.xml"/><Relationship Id="rId548" Type="http://schemas.openxmlformats.org/officeDocument/2006/relationships/image" Target="../media/image740.emf"/><Relationship Id="rId331" Type="http://schemas.openxmlformats.org/officeDocument/2006/relationships/image" Target="../media/image630.emf"/><Relationship Id="rId352" Type="http://schemas.openxmlformats.org/officeDocument/2006/relationships/customXml" Target="../ink/ink1217.xml"/><Relationship Id="rId373" Type="http://schemas.openxmlformats.org/officeDocument/2006/relationships/image" Target="../media/image648.emf"/><Relationship Id="rId394" Type="http://schemas.openxmlformats.org/officeDocument/2006/relationships/customXml" Target="../ink/ink1233.xml"/><Relationship Id="rId408" Type="http://schemas.openxmlformats.org/officeDocument/2006/relationships/customXml" Target="../ink/ink1240.xml"/><Relationship Id="rId580" Type="http://schemas.openxmlformats.org/officeDocument/2006/relationships/image" Target="../media/image755.emf"/><Relationship Id="rId615" Type="http://schemas.openxmlformats.org/officeDocument/2006/relationships/customXml" Target="../ink/ink1279.xml"/><Relationship Id="rId636" Type="http://schemas.openxmlformats.org/officeDocument/2006/relationships/image" Target="../media/image785.emf"/><Relationship Id="rId429" Type="http://schemas.openxmlformats.org/officeDocument/2006/relationships/image" Target="../media/image681.emf"/><Relationship Id="rId1" Type="http://schemas.openxmlformats.org/officeDocument/2006/relationships/slideLayout" Target="../slideLayouts/slideLayout2.xml"/><Relationship Id="rId657" Type="http://schemas.openxmlformats.org/officeDocument/2006/relationships/image" Target="../media/image797.emf"/><Relationship Id="rId678" Type="http://schemas.openxmlformats.org/officeDocument/2006/relationships/customXml" Target="../ink/ink1311.xml"/><Relationship Id="rId440" Type="http://schemas.openxmlformats.org/officeDocument/2006/relationships/image" Target="../media/image686.emf"/><Relationship Id="rId699" Type="http://schemas.openxmlformats.org/officeDocument/2006/relationships/customXml" Target="../ink/ink1327.xml"/><Relationship Id="rId28" Type="http://schemas.openxmlformats.org/officeDocument/2006/relationships/customXml" Target="../ink/ink1185.xml"/><Relationship Id="rId49" Type="http://schemas.openxmlformats.org/officeDocument/2006/relationships/image" Target="../media/image504.emf"/><Relationship Id="rId703" Type="http://schemas.openxmlformats.org/officeDocument/2006/relationships/customXml" Target="../ink/ink1331.xml"/><Relationship Id="rId482" Type="http://schemas.openxmlformats.org/officeDocument/2006/relationships/image" Target="../media/image706.emf"/><Relationship Id="rId724" Type="http://schemas.openxmlformats.org/officeDocument/2006/relationships/customXml" Target="../ink/ink1352.xml"/><Relationship Id="rId538" Type="http://schemas.openxmlformats.org/officeDocument/2006/relationships/image" Target="../media/image735.emf"/><Relationship Id="rId745" Type="http://schemas.openxmlformats.org/officeDocument/2006/relationships/customXml" Target="../ink/ink1373.xml"/><Relationship Id="rId60" Type="http://schemas.openxmlformats.org/officeDocument/2006/relationships/customXml" Target="../ink/ink1201.xml"/><Relationship Id="rId342" Type="http://schemas.openxmlformats.org/officeDocument/2006/relationships/customXml" Target="../ink/ink1213.xml"/><Relationship Id="rId384" Type="http://schemas.openxmlformats.org/officeDocument/2006/relationships/customXml" Target="../ink/ink1228.xml"/><Relationship Id="rId419" Type="http://schemas.openxmlformats.org/officeDocument/2006/relationships/image" Target="../media/image676.emf"/><Relationship Id="rId198" Type="http://schemas.openxmlformats.org/officeDocument/2006/relationships/image" Target="../media/image578.emf"/><Relationship Id="rId570" Type="http://schemas.openxmlformats.org/officeDocument/2006/relationships/image" Target="../media/image751.emf"/><Relationship Id="rId591" Type="http://schemas.openxmlformats.org/officeDocument/2006/relationships/customXml" Target="../ink/ink1267.xml"/><Relationship Id="rId605" Type="http://schemas.openxmlformats.org/officeDocument/2006/relationships/customXml" Target="../ink/ink1274.xml"/><Relationship Id="rId626" Type="http://schemas.openxmlformats.org/officeDocument/2006/relationships/image" Target="../media/image779.emf"/><Relationship Id="rId647" Type="http://schemas.openxmlformats.org/officeDocument/2006/relationships/image" Target="../media/image791.emf"/><Relationship Id="rId668" Type="http://schemas.openxmlformats.org/officeDocument/2006/relationships/customXml" Target="../ink/ink1306.xml"/><Relationship Id="rId689" Type="http://schemas.openxmlformats.org/officeDocument/2006/relationships/image" Target="../media/image679.emf"/><Relationship Id="rId18" Type="http://schemas.openxmlformats.org/officeDocument/2006/relationships/customXml" Target="../ink/ink1180.xml"/><Relationship Id="rId39" Type="http://schemas.openxmlformats.org/officeDocument/2006/relationships/image" Target="../media/image499.emf"/><Relationship Id="rId472" Type="http://schemas.openxmlformats.org/officeDocument/2006/relationships/image" Target="../media/image701.emf"/><Relationship Id="rId714" Type="http://schemas.openxmlformats.org/officeDocument/2006/relationships/customXml" Target="../ink/ink1342.xml"/><Relationship Id="rId735" Type="http://schemas.openxmlformats.org/officeDocument/2006/relationships/customXml" Target="../ink/ink1363.xml"/><Relationship Id="rId528" Type="http://schemas.openxmlformats.org/officeDocument/2006/relationships/image" Target="../media/image729.emf"/><Relationship Id="rId50" Type="http://schemas.openxmlformats.org/officeDocument/2006/relationships/customXml" Target="../ink/ink1196.xml"/><Relationship Id="rId104" Type="http://schemas.openxmlformats.org/officeDocument/2006/relationships/image" Target="../media/image531.emf"/><Relationship Id="rId332" Type="http://schemas.openxmlformats.org/officeDocument/2006/relationships/customXml" Target="../ink/ink1208.xml"/><Relationship Id="rId374" Type="http://schemas.openxmlformats.org/officeDocument/2006/relationships/customXml" Target="../ink/ink1223.xml"/><Relationship Id="rId395" Type="http://schemas.openxmlformats.org/officeDocument/2006/relationships/image" Target="../media/image662.emf"/><Relationship Id="rId409" Type="http://schemas.openxmlformats.org/officeDocument/2006/relationships/image" Target="../media/image669.emf"/><Relationship Id="rId560" Type="http://schemas.openxmlformats.org/officeDocument/2006/relationships/image" Target="../media/image746.emf"/><Relationship Id="rId581" Type="http://schemas.openxmlformats.org/officeDocument/2006/relationships/customXml" Target="../ink/ink1262.xml"/><Relationship Id="rId420" Type="http://schemas.openxmlformats.org/officeDocument/2006/relationships/customXml" Target="../ink/ink1246.xml"/><Relationship Id="rId616" Type="http://schemas.openxmlformats.org/officeDocument/2006/relationships/image" Target="../media/image774.emf"/><Relationship Id="rId637" Type="http://schemas.openxmlformats.org/officeDocument/2006/relationships/customXml" Target="../ink/ink1290.xml"/><Relationship Id="rId658" Type="http://schemas.openxmlformats.org/officeDocument/2006/relationships/customXml" Target="../ink/ink1301.xml"/><Relationship Id="rId679" Type="http://schemas.openxmlformats.org/officeDocument/2006/relationships/image" Target="../media/image812.emf"/><Relationship Id="rId2" Type="http://schemas.openxmlformats.org/officeDocument/2006/relationships/customXml" Target="../ink/ink1172.xml"/><Relationship Id="rId29" Type="http://schemas.openxmlformats.org/officeDocument/2006/relationships/image" Target="../media/image378.emf"/><Relationship Id="rId690" Type="http://schemas.openxmlformats.org/officeDocument/2006/relationships/customXml" Target="../ink/ink1318.xml"/><Relationship Id="rId704" Type="http://schemas.openxmlformats.org/officeDocument/2006/relationships/customXml" Target="../ink/ink1332.xml"/><Relationship Id="rId462" Type="http://schemas.openxmlformats.org/officeDocument/2006/relationships/image" Target="../media/image696.emf"/><Relationship Id="rId725" Type="http://schemas.openxmlformats.org/officeDocument/2006/relationships/customXml" Target="../ink/ink1353.xml"/><Relationship Id="rId518" Type="http://schemas.openxmlformats.org/officeDocument/2006/relationships/image" Target="../media/image724.emf"/><Relationship Id="rId746" Type="http://schemas.openxmlformats.org/officeDocument/2006/relationships/customXml" Target="../ink/ink1374.xml"/><Relationship Id="rId40" Type="http://schemas.openxmlformats.org/officeDocument/2006/relationships/customXml" Target="../ink/ink1191.xml"/><Relationship Id="rId343" Type="http://schemas.openxmlformats.org/officeDocument/2006/relationships/image" Target="../media/image636.emf"/><Relationship Id="rId178" Type="http://schemas.openxmlformats.org/officeDocument/2006/relationships/image" Target="../media/image568.emf"/><Relationship Id="rId550" Type="http://schemas.openxmlformats.org/officeDocument/2006/relationships/image" Target="../media/image741.emf"/><Relationship Id="rId385" Type="http://schemas.openxmlformats.org/officeDocument/2006/relationships/image" Target="../media/image654.emf"/><Relationship Id="rId571" Type="http://schemas.openxmlformats.org/officeDocument/2006/relationships/customXml" Target="../ink/ink1256.xml"/><Relationship Id="rId592" Type="http://schemas.openxmlformats.org/officeDocument/2006/relationships/image" Target="../media/image761.emf"/><Relationship Id="rId606" Type="http://schemas.openxmlformats.org/officeDocument/2006/relationships/image" Target="../media/image768.emf"/><Relationship Id="rId627" Type="http://schemas.openxmlformats.org/officeDocument/2006/relationships/customXml" Target="../ink/ink1285.xml"/><Relationship Id="rId648" Type="http://schemas.openxmlformats.org/officeDocument/2006/relationships/customXml" Target="../ink/ink1296.xml"/><Relationship Id="rId669" Type="http://schemas.openxmlformats.org/officeDocument/2006/relationships/image" Target="../media/image805.emf"/><Relationship Id="rId19" Type="http://schemas.openxmlformats.org/officeDocument/2006/relationships/image" Target="../media/image373.emf"/><Relationship Id="rId410" Type="http://schemas.openxmlformats.org/officeDocument/2006/relationships/customXml" Target="../ink/ink1241.xml"/><Relationship Id="rId680" Type="http://schemas.openxmlformats.org/officeDocument/2006/relationships/customXml" Target="../ink/ink1312.xml"/><Relationship Id="rId431" Type="http://schemas.openxmlformats.org/officeDocument/2006/relationships/image" Target="../media/image682.emf"/><Relationship Id="rId452" Type="http://schemas.openxmlformats.org/officeDocument/2006/relationships/image" Target="../media/image692.emf"/><Relationship Id="rId715" Type="http://schemas.openxmlformats.org/officeDocument/2006/relationships/customXml" Target="../ink/ink1343.xml"/><Relationship Id="rId494" Type="http://schemas.openxmlformats.org/officeDocument/2006/relationships/image" Target="../media/image712.emf"/><Relationship Id="rId508" Type="http://schemas.openxmlformats.org/officeDocument/2006/relationships/image" Target="../media/image719.emf"/><Relationship Id="rId736" Type="http://schemas.openxmlformats.org/officeDocument/2006/relationships/customXml" Target="../ink/ink1364.xml"/><Relationship Id="rId30" Type="http://schemas.openxmlformats.org/officeDocument/2006/relationships/customXml" Target="../ink/ink1186.xml"/><Relationship Id="rId105" Type="http://schemas.openxmlformats.org/officeDocument/2006/relationships/customXml" Target="../ink/ink1206.xml"/><Relationship Id="rId333" Type="http://schemas.openxmlformats.org/officeDocument/2006/relationships/image" Target="../media/image631.emf"/><Relationship Id="rId354" Type="http://schemas.openxmlformats.org/officeDocument/2006/relationships/image" Target="../media/image641.emf"/><Relationship Id="rId540" Type="http://schemas.openxmlformats.org/officeDocument/2006/relationships/image" Target="../media/image736.emf"/><Relationship Id="rId51" Type="http://schemas.openxmlformats.org/officeDocument/2006/relationships/image" Target="../media/image505.emf"/><Relationship Id="rId375" Type="http://schemas.openxmlformats.org/officeDocument/2006/relationships/image" Target="../media/image649.emf"/><Relationship Id="rId396" Type="http://schemas.openxmlformats.org/officeDocument/2006/relationships/customXml" Target="../ink/ink1234.xml"/><Relationship Id="rId561" Type="http://schemas.openxmlformats.org/officeDocument/2006/relationships/customXml" Target="../ink/ink1251.xml"/><Relationship Id="rId582" Type="http://schemas.openxmlformats.org/officeDocument/2006/relationships/image" Target="../media/image756.emf"/><Relationship Id="rId617" Type="http://schemas.openxmlformats.org/officeDocument/2006/relationships/customXml" Target="../ink/ink1280.xml"/><Relationship Id="rId638" Type="http://schemas.openxmlformats.org/officeDocument/2006/relationships/customXml" Target="../ink/ink1291.xml"/><Relationship Id="rId659" Type="http://schemas.openxmlformats.org/officeDocument/2006/relationships/image" Target="../media/image798.emf"/><Relationship Id="rId3" Type="http://schemas.openxmlformats.org/officeDocument/2006/relationships/image" Target="../media/image107.emf"/><Relationship Id="rId400" Type="http://schemas.openxmlformats.org/officeDocument/2006/relationships/customXml" Target="../ink/ink1236.xml"/><Relationship Id="rId421" Type="http://schemas.openxmlformats.org/officeDocument/2006/relationships/image" Target="../media/image677.emf"/><Relationship Id="rId670" Type="http://schemas.openxmlformats.org/officeDocument/2006/relationships/customXml" Target="../ink/ink1307.xml"/><Relationship Id="rId442" Type="http://schemas.openxmlformats.org/officeDocument/2006/relationships/image" Target="../media/image687.emf"/><Relationship Id="rId705" Type="http://schemas.openxmlformats.org/officeDocument/2006/relationships/customXml" Target="../ink/ink1333.xml"/><Relationship Id="rId484" Type="http://schemas.openxmlformats.org/officeDocument/2006/relationships/image" Target="../media/image707.emf"/><Relationship Id="rId691" Type="http://schemas.openxmlformats.org/officeDocument/2006/relationships/customXml" Target="../ink/ink1319.xml"/><Relationship Id="rId726" Type="http://schemas.openxmlformats.org/officeDocument/2006/relationships/customXml" Target="../ink/ink1354.xml"/><Relationship Id="rId530" Type="http://schemas.openxmlformats.org/officeDocument/2006/relationships/image" Target="../media/image731.emf"/><Relationship Id="rId747" Type="http://schemas.openxmlformats.org/officeDocument/2006/relationships/customXml" Target="../ink/ink1375.xml"/><Relationship Id="rId20" Type="http://schemas.openxmlformats.org/officeDocument/2006/relationships/customXml" Target="../ink/ink1181.xml"/><Relationship Id="rId41" Type="http://schemas.openxmlformats.org/officeDocument/2006/relationships/image" Target="../media/image500.emf"/><Relationship Id="rId386" Type="http://schemas.openxmlformats.org/officeDocument/2006/relationships/customXml" Target="../ink/ink1229.xml"/><Relationship Id="rId572" Type="http://schemas.openxmlformats.org/officeDocument/2006/relationships/image" Target="../media/image752.emf"/><Relationship Id="rId593" Type="http://schemas.openxmlformats.org/officeDocument/2006/relationships/customXml" Target="../ink/ink1268.xml"/><Relationship Id="rId607" Type="http://schemas.openxmlformats.org/officeDocument/2006/relationships/customXml" Target="../ink/ink1275.xml"/><Relationship Id="rId628" Type="http://schemas.openxmlformats.org/officeDocument/2006/relationships/image" Target="../media/image780.emf"/><Relationship Id="rId649" Type="http://schemas.openxmlformats.org/officeDocument/2006/relationships/image" Target="../media/image792.emf"/><Relationship Id="rId411" Type="http://schemas.openxmlformats.org/officeDocument/2006/relationships/image" Target="../media/image671.emf"/><Relationship Id="rId660" Type="http://schemas.openxmlformats.org/officeDocument/2006/relationships/customXml" Target="../ink/ink1302.xml"/><Relationship Id="rId474" Type="http://schemas.openxmlformats.org/officeDocument/2006/relationships/image" Target="../media/image702.emf"/><Relationship Id="rId681" Type="http://schemas.openxmlformats.org/officeDocument/2006/relationships/image" Target="../media/image813.emf"/><Relationship Id="rId716" Type="http://schemas.openxmlformats.org/officeDocument/2006/relationships/customXml" Target="../ink/ink1344.xml"/><Relationship Id="rId737" Type="http://schemas.openxmlformats.org/officeDocument/2006/relationships/customXml" Target="../ink/ink1365.xml"/><Relationship Id="rId10" Type="http://schemas.openxmlformats.org/officeDocument/2006/relationships/customXml" Target="../ink/ink1176.xml"/><Relationship Id="rId31" Type="http://schemas.openxmlformats.org/officeDocument/2006/relationships/image" Target="../media/image379.emf"/><Relationship Id="rId52" Type="http://schemas.openxmlformats.org/officeDocument/2006/relationships/customXml" Target="../ink/ink1197.xml"/><Relationship Id="rId334" Type="http://schemas.openxmlformats.org/officeDocument/2006/relationships/customXml" Target="../ink/ink1209.xml"/><Relationship Id="rId355" Type="http://schemas.openxmlformats.org/officeDocument/2006/relationships/customXml" Target="../ink/ink1218.xml"/><Relationship Id="rId376" Type="http://schemas.openxmlformats.org/officeDocument/2006/relationships/customXml" Target="../ink/ink1224.xml"/><Relationship Id="rId397" Type="http://schemas.openxmlformats.org/officeDocument/2006/relationships/image" Target="../media/image663.emf"/><Relationship Id="rId562" Type="http://schemas.openxmlformats.org/officeDocument/2006/relationships/image" Target="../media/image747.emf"/><Relationship Id="rId583" Type="http://schemas.openxmlformats.org/officeDocument/2006/relationships/customXml" Target="../ink/ink1263.xml"/><Relationship Id="rId618" Type="http://schemas.openxmlformats.org/officeDocument/2006/relationships/image" Target="../media/image775.emf"/><Relationship Id="rId639" Type="http://schemas.openxmlformats.org/officeDocument/2006/relationships/image" Target="../media/image786.emf"/><Relationship Id="rId520" Type="http://schemas.openxmlformats.org/officeDocument/2006/relationships/image" Target="../media/image725.emf"/><Relationship Id="rId4" Type="http://schemas.openxmlformats.org/officeDocument/2006/relationships/customXml" Target="../ink/ink1173.xml"/><Relationship Id="rId401" Type="http://schemas.openxmlformats.org/officeDocument/2006/relationships/image" Target="../media/image665.emf"/><Relationship Id="rId422" Type="http://schemas.openxmlformats.org/officeDocument/2006/relationships/customXml" Target="../ink/ink1247.xml"/><Relationship Id="rId650" Type="http://schemas.openxmlformats.org/officeDocument/2006/relationships/customXml" Target="../ink/ink1297.xml"/><Relationship Id="rId464" Type="http://schemas.openxmlformats.org/officeDocument/2006/relationships/image" Target="../media/image697.emf"/><Relationship Id="rId692" Type="http://schemas.openxmlformats.org/officeDocument/2006/relationships/customXml" Target="../ink/ink1320.xml"/><Relationship Id="rId706" Type="http://schemas.openxmlformats.org/officeDocument/2006/relationships/customXml" Target="../ink/ink1334.xml"/><Relationship Id="rId748" Type="http://schemas.openxmlformats.org/officeDocument/2006/relationships/customXml" Target="../ink/ink1376.xml"/><Relationship Id="rId42" Type="http://schemas.openxmlformats.org/officeDocument/2006/relationships/customXml" Target="../ink/ink1192.xml"/><Relationship Id="rId345" Type="http://schemas.openxmlformats.org/officeDocument/2006/relationships/image" Target="../media/image637.emf"/><Relationship Id="rId387" Type="http://schemas.openxmlformats.org/officeDocument/2006/relationships/image" Target="../media/image655.emf"/><Relationship Id="rId594" Type="http://schemas.openxmlformats.org/officeDocument/2006/relationships/image" Target="../media/image762.emf"/><Relationship Id="rId608" Type="http://schemas.openxmlformats.org/officeDocument/2006/relationships/image" Target="../media/image769.emf"/><Relationship Id="rId510" Type="http://schemas.openxmlformats.org/officeDocument/2006/relationships/image" Target="../media/image720.emf"/><Relationship Id="rId552" Type="http://schemas.openxmlformats.org/officeDocument/2006/relationships/image" Target="../media/image742.emf"/><Relationship Id="rId412" Type="http://schemas.openxmlformats.org/officeDocument/2006/relationships/customXml" Target="../ink/ink1242.xml"/><Relationship Id="rId661" Type="http://schemas.openxmlformats.org/officeDocument/2006/relationships/image" Target="../media/image799.emf"/><Relationship Id="rId717" Type="http://schemas.openxmlformats.org/officeDocument/2006/relationships/customXml" Target="../ink/ink1345.xml"/><Relationship Id="rId496" Type="http://schemas.openxmlformats.org/officeDocument/2006/relationships/image" Target="../media/image713.emf"/><Relationship Id="rId11" Type="http://schemas.openxmlformats.org/officeDocument/2006/relationships/image" Target="../media/image111.emf"/><Relationship Id="rId53" Type="http://schemas.openxmlformats.org/officeDocument/2006/relationships/image" Target="../media/image506.emf"/><Relationship Id="rId356" Type="http://schemas.openxmlformats.org/officeDocument/2006/relationships/image" Target="../media/image642.emf"/><Relationship Id="rId398" Type="http://schemas.openxmlformats.org/officeDocument/2006/relationships/customXml" Target="../ink/ink1235.xml"/><Relationship Id="rId563" Type="http://schemas.openxmlformats.org/officeDocument/2006/relationships/customXml" Target="../ink/ink1252.xml"/><Relationship Id="rId619" Type="http://schemas.openxmlformats.org/officeDocument/2006/relationships/customXml" Target="../ink/ink1281.xml"/><Relationship Id="rId423" Type="http://schemas.openxmlformats.org/officeDocument/2006/relationships/image" Target="../media/image678.emf"/><Relationship Id="rId630" Type="http://schemas.openxmlformats.org/officeDocument/2006/relationships/image" Target="../media/image781.emf"/><Relationship Id="rId672" Type="http://schemas.openxmlformats.org/officeDocument/2006/relationships/customXml" Target="../ink/ink1308.xml"/><Relationship Id="rId728" Type="http://schemas.openxmlformats.org/officeDocument/2006/relationships/customXml" Target="../ink/ink1356.xml"/><Relationship Id="rId22" Type="http://schemas.openxmlformats.org/officeDocument/2006/relationships/customXml" Target="../ink/ink1182.xml"/><Relationship Id="rId367" Type="http://schemas.openxmlformats.org/officeDocument/2006/relationships/image" Target="../media/image645.emf"/><Relationship Id="rId574" Type="http://schemas.openxmlformats.org/officeDocument/2006/relationships/image" Target="../media/image753.emf"/><Relationship Id="rId532" Type="http://schemas.openxmlformats.org/officeDocument/2006/relationships/image" Target="../media/image732.emf"/><Relationship Id="rId641" Type="http://schemas.openxmlformats.org/officeDocument/2006/relationships/image" Target="../media/image787.emf"/><Relationship Id="rId683" Type="http://schemas.openxmlformats.org/officeDocument/2006/relationships/image" Target="../media/image814.emf"/><Relationship Id="rId476" Type="http://schemas.openxmlformats.org/officeDocument/2006/relationships/image" Target="../media/image703.emf"/><Relationship Id="rId739" Type="http://schemas.openxmlformats.org/officeDocument/2006/relationships/customXml" Target="../ink/ink1367.xml"/><Relationship Id="rId33" Type="http://schemas.openxmlformats.org/officeDocument/2006/relationships/image" Target="../media/image380.emf"/><Relationship Id="rId336" Type="http://schemas.openxmlformats.org/officeDocument/2006/relationships/customXml" Target="../ink/ink1210.xml"/><Relationship Id="rId378" Type="http://schemas.openxmlformats.org/officeDocument/2006/relationships/customXml" Target="../ink/ink1225.xml"/><Relationship Id="rId403" Type="http://schemas.openxmlformats.org/officeDocument/2006/relationships/image" Target="../media/image666.emf"/><Relationship Id="rId585" Type="http://schemas.openxmlformats.org/officeDocument/2006/relationships/customXml" Target="../ink/ink1264.xml"/><Relationship Id="rId75" Type="http://schemas.openxmlformats.org/officeDocument/2006/relationships/image" Target="../media/image517.emf"/><Relationship Id="rId750" Type="http://schemas.openxmlformats.org/officeDocument/2006/relationships/customXml" Target="../ink/ink1378.xml"/><Relationship Id="rId6" Type="http://schemas.openxmlformats.org/officeDocument/2006/relationships/customXml" Target="../ink/ink1174.xml"/><Relationship Id="rId610" Type="http://schemas.openxmlformats.org/officeDocument/2006/relationships/image" Target="../media/image771.emf"/><Relationship Id="rId652" Type="http://schemas.openxmlformats.org/officeDocument/2006/relationships/customXml" Target="../ink/ink1298.xml"/><Relationship Id="rId694" Type="http://schemas.openxmlformats.org/officeDocument/2006/relationships/customXml" Target="../ink/ink1322.xml"/><Relationship Id="rId708" Type="http://schemas.openxmlformats.org/officeDocument/2006/relationships/customXml" Target="../ink/ink1336.xml"/><Relationship Id="rId347" Type="http://schemas.openxmlformats.org/officeDocument/2006/relationships/image" Target="../media/image638.emf"/><Relationship Id="rId512" Type="http://schemas.openxmlformats.org/officeDocument/2006/relationships/image" Target="../media/image721.emf"/><Relationship Id="rId44" Type="http://schemas.openxmlformats.org/officeDocument/2006/relationships/customXml" Target="../ink/ink1193.xml"/><Relationship Id="rId389" Type="http://schemas.openxmlformats.org/officeDocument/2006/relationships/image" Target="../media/image656.emf"/><Relationship Id="rId596" Type="http://schemas.openxmlformats.org/officeDocument/2006/relationships/image" Target="../media/image763.emf"/><Relationship Id="rId554" Type="http://schemas.openxmlformats.org/officeDocument/2006/relationships/image" Target="../media/image743.emf"/><Relationship Id="rId414" Type="http://schemas.openxmlformats.org/officeDocument/2006/relationships/customXml" Target="../ink/ink1243.xml"/><Relationship Id="rId621" Type="http://schemas.openxmlformats.org/officeDocument/2006/relationships/customXml" Target="../ink/ink1282.xml"/><Relationship Id="rId663" Type="http://schemas.openxmlformats.org/officeDocument/2006/relationships/image" Target="../media/image802.emf"/><Relationship Id="rId456" Type="http://schemas.openxmlformats.org/officeDocument/2006/relationships/image" Target="../media/image693.emf"/><Relationship Id="rId498" Type="http://schemas.openxmlformats.org/officeDocument/2006/relationships/image" Target="../media/image714.emf"/><Relationship Id="rId13" Type="http://schemas.openxmlformats.org/officeDocument/2006/relationships/image" Target="../media/image112.emf"/><Relationship Id="rId719" Type="http://schemas.openxmlformats.org/officeDocument/2006/relationships/customXml" Target="../ink/ink1347.xml"/><Relationship Id="rId55" Type="http://schemas.openxmlformats.org/officeDocument/2006/relationships/image" Target="../media/image507.emf"/><Relationship Id="rId97" Type="http://schemas.openxmlformats.org/officeDocument/2006/relationships/customXml" Target="../ink/ink1202.xml"/><Relationship Id="rId565" Type="http://schemas.openxmlformats.org/officeDocument/2006/relationships/customXml" Target="../ink/ink1253.xml"/><Relationship Id="rId358" Type="http://schemas.openxmlformats.org/officeDocument/2006/relationships/image" Target="../media/image643.emf"/><Relationship Id="rId730" Type="http://schemas.openxmlformats.org/officeDocument/2006/relationships/customXml" Target="../ink/ink1358.xml"/><Relationship Id="rId425" Type="http://schemas.openxmlformats.org/officeDocument/2006/relationships/customXml" Target="../ink/ink1249.xml"/><Relationship Id="rId632" Type="http://schemas.openxmlformats.org/officeDocument/2006/relationships/image" Target="../media/image782.emf"/><Relationship Id="rId674" Type="http://schemas.openxmlformats.org/officeDocument/2006/relationships/customXml" Target="../ink/ink1309.xml"/><Relationship Id="rId24" Type="http://schemas.openxmlformats.org/officeDocument/2006/relationships/customXml" Target="../ink/ink1183.xml"/><Relationship Id="rId369" Type="http://schemas.openxmlformats.org/officeDocument/2006/relationships/image" Target="../media/image646.emf"/><Relationship Id="rId576" Type="http://schemas.openxmlformats.org/officeDocument/2006/relationships/customXml" Target="../ink/ink1259.xml"/><Relationship Id="rId741" Type="http://schemas.openxmlformats.org/officeDocument/2006/relationships/customXml" Target="../ink/ink1369.xml"/><Relationship Id="rId534" Type="http://schemas.openxmlformats.org/officeDocument/2006/relationships/image" Target="../media/image733.emf"/><Relationship Id="rId380" Type="http://schemas.openxmlformats.org/officeDocument/2006/relationships/customXml" Target="../ink/ink1226.xml"/><Relationship Id="rId601" Type="http://schemas.openxmlformats.org/officeDocument/2006/relationships/customXml" Target="../ink/ink1272.xml"/><Relationship Id="rId643" Type="http://schemas.openxmlformats.org/officeDocument/2006/relationships/image" Target="../media/image788.emf"/><Relationship Id="rId436" Type="http://schemas.openxmlformats.org/officeDocument/2006/relationships/image" Target="../media/image684.emf"/><Relationship Id="rId685" Type="http://schemas.openxmlformats.org/officeDocument/2006/relationships/customXml" Target="../ink/ink1315.xml"/><Relationship Id="rId478" Type="http://schemas.openxmlformats.org/officeDocument/2006/relationships/image" Target="../media/image704.emf"/><Relationship Id="rId35" Type="http://schemas.openxmlformats.org/officeDocument/2006/relationships/image" Target="../media/image381.emf"/><Relationship Id="rId100" Type="http://schemas.openxmlformats.org/officeDocument/2006/relationships/image" Target="../media/image529.emf"/><Relationship Id="rId338" Type="http://schemas.openxmlformats.org/officeDocument/2006/relationships/customXml" Target="../ink/ink1211.xml"/><Relationship Id="rId587" Type="http://schemas.openxmlformats.org/officeDocument/2006/relationships/customXml" Target="../ink/ink1265.xml"/><Relationship Id="rId710" Type="http://schemas.openxmlformats.org/officeDocument/2006/relationships/customXml" Target="../ink/ink1338.xml"/><Relationship Id="rId752" Type="http://schemas.openxmlformats.org/officeDocument/2006/relationships/customXml" Target="../ink/ink1380.xml"/><Relationship Id="rId8" Type="http://schemas.openxmlformats.org/officeDocument/2006/relationships/customXml" Target="../ink/ink1175.xml"/><Relationship Id="rId391" Type="http://schemas.openxmlformats.org/officeDocument/2006/relationships/image" Target="../media/image657.emf"/><Relationship Id="rId405" Type="http://schemas.openxmlformats.org/officeDocument/2006/relationships/image" Target="../media/image667.emf"/><Relationship Id="rId612" Type="http://schemas.openxmlformats.org/officeDocument/2006/relationships/image" Target="../media/image772.emf"/><Relationship Id="rId654" Type="http://schemas.openxmlformats.org/officeDocument/2006/relationships/customXml" Target="../ink/ink1299.xml"/><Relationship Id="rId696" Type="http://schemas.openxmlformats.org/officeDocument/2006/relationships/customXml" Target="../ink/ink1324.xml"/><Relationship Id="rId46" Type="http://schemas.openxmlformats.org/officeDocument/2006/relationships/customXml" Target="../ink/ink1194.xml"/><Relationship Id="rId349" Type="http://schemas.openxmlformats.org/officeDocument/2006/relationships/image" Target="../media/image639.emf"/><Relationship Id="rId721" Type="http://schemas.openxmlformats.org/officeDocument/2006/relationships/customXml" Target="../ink/ink1349.xml"/><Relationship Id="rId514" Type="http://schemas.openxmlformats.org/officeDocument/2006/relationships/image" Target="../media/image722.emf"/><Relationship Id="rId556" Type="http://schemas.openxmlformats.org/officeDocument/2006/relationships/image" Target="../media/image744.emf"/><Relationship Id="rId416" Type="http://schemas.openxmlformats.org/officeDocument/2006/relationships/customXml" Target="../ink/ink1244.xml"/><Relationship Id="rId360" Type="http://schemas.openxmlformats.org/officeDocument/2006/relationships/image" Target="../media/image644.emf"/><Relationship Id="rId598" Type="http://schemas.openxmlformats.org/officeDocument/2006/relationships/image" Target="../media/image764.emf"/><Relationship Id="rId623" Type="http://schemas.openxmlformats.org/officeDocument/2006/relationships/customXml" Target="../ink/ink1283.xml"/><Relationship Id="rId665" Type="http://schemas.openxmlformats.org/officeDocument/2006/relationships/image" Target="../media/image803.emf"/><Relationship Id="rId458" Type="http://schemas.openxmlformats.org/officeDocument/2006/relationships/image" Target="../media/image694.emf"/><Relationship Id="rId15" Type="http://schemas.openxmlformats.org/officeDocument/2006/relationships/image" Target="../media/image113.emf"/><Relationship Id="rId57" Type="http://schemas.openxmlformats.org/officeDocument/2006/relationships/image" Target="../media/image508.emf"/><Relationship Id="rId567" Type="http://schemas.openxmlformats.org/officeDocument/2006/relationships/customXml" Target="../ink/ink1254.xml"/><Relationship Id="rId732" Type="http://schemas.openxmlformats.org/officeDocument/2006/relationships/customXml" Target="../ink/ink1360.xml"/><Relationship Id="rId99" Type="http://schemas.openxmlformats.org/officeDocument/2006/relationships/customXml" Target="../ink/ink1203.xml"/><Relationship Id="rId371" Type="http://schemas.openxmlformats.org/officeDocument/2006/relationships/image" Target="../media/image647.emf"/><Relationship Id="rId634" Type="http://schemas.openxmlformats.org/officeDocument/2006/relationships/image" Target="../media/image784.emf"/><Relationship Id="rId676" Type="http://schemas.openxmlformats.org/officeDocument/2006/relationships/customXml" Target="../ink/ink1310.xml"/><Relationship Id="rId427" Type="http://schemas.openxmlformats.org/officeDocument/2006/relationships/image" Target="../media/image680.emf"/><Relationship Id="rId26" Type="http://schemas.openxmlformats.org/officeDocument/2006/relationships/customXml" Target="../ink/ink1184.xml"/><Relationship Id="rId329" Type="http://schemas.openxmlformats.org/officeDocument/2006/relationships/image" Target="../media/image629.emf"/><Relationship Id="rId701" Type="http://schemas.openxmlformats.org/officeDocument/2006/relationships/customXml" Target="../ink/ink1329.xml"/><Relationship Id="rId480" Type="http://schemas.openxmlformats.org/officeDocument/2006/relationships/image" Target="../media/image705.emf"/><Relationship Id="rId536" Type="http://schemas.openxmlformats.org/officeDocument/2006/relationships/image" Target="../media/image734.emf"/><Relationship Id="rId340" Type="http://schemas.openxmlformats.org/officeDocument/2006/relationships/customXml" Target="../ink/ink1212.xml"/><Relationship Id="rId578" Type="http://schemas.openxmlformats.org/officeDocument/2006/relationships/image" Target="../media/image754.emf"/><Relationship Id="rId743" Type="http://schemas.openxmlformats.org/officeDocument/2006/relationships/customXml" Target="../ink/ink1371.xml"/><Relationship Id="rId382" Type="http://schemas.openxmlformats.org/officeDocument/2006/relationships/customXml" Target="../ink/ink1227.xml"/><Relationship Id="rId200" Type="http://schemas.openxmlformats.org/officeDocument/2006/relationships/image" Target="../media/image579.emf"/><Relationship Id="rId603" Type="http://schemas.openxmlformats.org/officeDocument/2006/relationships/customXml" Target="../ink/ink1273.xml"/><Relationship Id="rId645" Type="http://schemas.openxmlformats.org/officeDocument/2006/relationships/image" Target="../media/image789.emf"/><Relationship Id="rId687" Type="http://schemas.openxmlformats.org/officeDocument/2006/relationships/customXml" Target="../ink/ink1316.xml"/><Relationship Id="rId438" Type="http://schemas.openxmlformats.org/officeDocument/2006/relationships/image" Target="../media/image685.emf"/><Relationship Id="rId712" Type="http://schemas.openxmlformats.org/officeDocument/2006/relationships/customXml" Target="../ink/ink1340.xml"/><Relationship Id="rId37" Type="http://schemas.openxmlformats.org/officeDocument/2006/relationships/image" Target="../media/image474.emf"/><Relationship Id="rId102" Type="http://schemas.openxmlformats.org/officeDocument/2006/relationships/image" Target="../media/image530.emf"/><Relationship Id="rId589" Type="http://schemas.openxmlformats.org/officeDocument/2006/relationships/customXml" Target="../ink/ink1266.xml"/><Relationship Id="rId754" Type="http://schemas.openxmlformats.org/officeDocument/2006/relationships/customXml" Target="../ink/ink1382.xml"/><Relationship Id="rId351" Type="http://schemas.openxmlformats.org/officeDocument/2006/relationships/image" Target="../media/image640.emf"/><Relationship Id="rId393" Type="http://schemas.openxmlformats.org/officeDocument/2006/relationships/image" Target="../media/image658.emf"/><Relationship Id="rId407" Type="http://schemas.openxmlformats.org/officeDocument/2006/relationships/image" Target="../media/image668.emf"/><Relationship Id="rId614" Type="http://schemas.openxmlformats.org/officeDocument/2006/relationships/image" Target="../media/image773.emf"/><Relationship Id="rId656" Type="http://schemas.openxmlformats.org/officeDocument/2006/relationships/customXml" Target="../ink/ink1300.xml"/><Relationship Id="rId698" Type="http://schemas.openxmlformats.org/officeDocument/2006/relationships/customXml" Target="../ink/ink1326.xml"/><Relationship Id="rId460" Type="http://schemas.openxmlformats.org/officeDocument/2006/relationships/image" Target="../media/image695.emf"/><Relationship Id="rId516" Type="http://schemas.openxmlformats.org/officeDocument/2006/relationships/image" Target="../media/image723.emf"/><Relationship Id="rId48" Type="http://schemas.openxmlformats.org/officeDocument/2006/relationships/customXml" Target="../ink/ink1195.xml"/><Relationship Id="rId723" Type="http://schemas.openxmlformats.org/officeDocument/2006/relationships/customXml" Target="../ink/ink1351.xml"/><Relationship Id="rId558" Type="http://schemas.openxmlformats.org/officeDocument/2006/relationships/image" Target="../media/image745.emf"/><Relationship Id="rId418" Type="http://schemas.openxmlformats.org/officeDocument/2006/relationships/customXml" Target="../ink/ink1245.xml"/><Relationship Id="rId625" Type="http://schemas.openxmlformats.org/officeDocument/2006/relationships/customXml" Target="../ink/ink1284.xml"/><Relationship Id="rId667" Type="http://schemas.openxmlformats.org/officeDocument/2006/relationships/image" Target="../media/image80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13.emf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12" Type="http://schemas.openxmlformats.org/officeDocument/2006/relationships/customXml" Target="../ink/ink31.xml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12.emf"/><Relationship Id="rId5" Type="http://schemas.openxmlformats.org/officeDocument/2006/relationships/image" Target="../media/image10.emf"/><Relationship Id="rId15" Type="http://schemas.openxmlformats.org/officeDocument/2006/relationships/image" Target="../media/image14.emf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8.emf"/><Relationship Id="rId14" Type="http://schemas.openxmlformats.org/officeDocument/2006/relationships/customXml" Target="../ink/ink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customXml" Target="../ink/ink37.xml"/><Relationship Id="rId18" Type="http://schemas.openxmlformats.org/officeDocument/2006/relationships/image" Target="../media/image21.emf"/><Relationship Id="rId26" Type="http://schemas.openxmlformats.org/officeDocument/2006/relationships/image" Target="../media/image25.emf"/><Relationship Id="rId3" Type="http://schemas.openxmlformats.org/officeDocument/2006/relationships/image" Target="../media/image3.png"/><Relationship Id="rId21" Type="http://schemas.openxmlformats.org/officeDocument/2006/relationships/customXml" Target="../ink/ink41.xml"/><Relationship Id="rId7" Type="http://schemas.openxmlformats.org/officeDocument/2006/relationships/customXml" Target="../ink/ink34.xml"/><Relationship Id="rId12" Type="http://schemas.openxmlformats.org/officeDocument/2006/relationships/image" Target="../media/image18.emf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2" Type="http://schemas.openxmlformats.org/officeDocument/2006/relationships/image" Target="../media/image2.png"/><Relationship Id="rId16" Type="http://schemas.openxmlformats.org/officeDocument/2006/relationships/image" Target="../media/image20.emf"/><Relationship Id="rId20" Type="http://schemas.openxmlformats.org/officeDocument/2006/relationships/image" Target="../media/image22.emf"/><Relationship Id="rId29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customXml" Target="../ink/ink36.xml"/><Relationship Id="rId24" Type="http://schemas.openxmlformats.org/officeDocument/2006/relationships/image" Target="../media/image24.emf"/><Relationship Id="rId32" Type="http://schemas.openxmlformats.org/officeDocument/2006/relationships/image" Target="../media/image28.emf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28" Type="http://schemas.openxmlformats.org/officeDocument/2006/relationships/image" Target="../media/image26.emf"/><Relationship Id="rId10" Type="http://schemas.openxmlformats.org/officeDocument/2006/relationships/image" Target="../media/image17.emf"/><Relationship Id="rId19" Type="http://schemas.openxmlformats.org/officeDocument/2006/relationships/customXml" Target="../ink/ink40.xml"/><Relationship Id="rId31" Type="http://schemas.openxmlformats.org/officeDocument/2006/relationships/customXml" Target="../ink/ink46.xml"/><Relationship Id="rId4" Type="http://schemas.openxmlformats.org/officeDocument/2006/relationships/image" Target="../media/image4.wmf"/><Relationship Id="rId9" Type="http://schemas.openxmlformats.org/officeDocument/2006/relationships/customXml" Target="../ink/ink35.xml"/><Relationship Id="rId14" Type="http://schemas.openxmlformats.org/officeDocument/2006/relationships/image" Target="../media/image19.emf"/><Relationship Id="rId22" Type="http://schemas.openxmlformats.org/officeDocument/2006/relationships/image" Target="../media/image23.emf"/><Relationship Id="rId27" Type="http://schemas.openxmlformats.org/officeDocument/2006/relationships/customXml" Target="../ink/ink44.xml"/><Relationship Id="rId30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.emf"/><Relationship Id="rId117" Type="http://schemas.openxmlformats.org/officeDocument/2006/relationships/customXml" Target="../ink/ink103.xml"/><Relationship Id="rId21" Type="http://schemas.openxmlformats.org/officeDocument/2006/relationships/customXml" Target="../ink/ink55.xml"/><Relationship Id="rId42" Type="http://schemas.openxmlformats.org/officeDocument/2006/relationships/image" Target="../media/image47.emf"/><Relationship Id="rId47" Type="http://schemas.openxmlformats.org/officeDocument/2006/relationships/customXml" Target="../ink/ink68.xml"/><Relationship Id="rId63" Type="http://schemas.openxmlformats.org/officeDocument/2006/relationships/customXml" Target="../ink/ink76.xml"/><Relationship Id="rId68" Type="http://schemas.openxmlformats.org/officeDocument/2006/relationships/image" Target="../media/image60.emf"/><Relationship Id="rId84" Type="http://schemas.openxmlformats.org/officeDocument/2006/relationships/image" Target="../media/image68.emf"/><Relationship Id="rId89" Type="http://schemas.openxmlformats.org/officeDocument/2006/relationships/customXml" Target="../ink/ink89.xml"/><Relationship Id="rId112" Type="http://schemas.openxmlformats.org/officeDocument/2006/relationships/image" Target="../media/image82.emf"/><Relationship Id="rId16" Type="http://schemas.openxmlformats.org/officeDocument/2006/relationships/image" Target="../media/image34.emf"/><Relationship Id="rId107" Type="http://schemas.openxmlformats.org/officeDocument/2006/relationships/customXml" Target="../ink/ink98.xml"/><Relationship Id="rId11" Type="http://schemas.openxmlformats.org/officeDocument/2006/relationships/customXml" Target="../ink/ink50.xml"/><Relationship Id="rId32" Type="http://schemas.openxmlformats.org/officeDocument/2006/relationships/image" Target="../media/image42.emf"/><Relationship Id="rId37" Type="http://schemas.openxmlformats.org/officeDocument/2006/relationships/customXml" Target="../ink/ink63.xml"/><Relationship Id="rId53" Type="http://schemas.openxmlformats.org/officeDocument/2006/relationships/customXml" Target="../ink/ink71.xml"/><Relationship Id="rId58" Type="http://schemas.openxmlformats.org/officeDocument/2006/relationships/image" Target="../media/image55.emf"/><Relationship Id="rId74" Type="http://schemas.openxmlformats.org/officeDocument/2006/relationships/image" Target="../media/image63.emf"/><Relationship Id="rId79" Type="http://schemas.openxmlformats.org/officeDocument/2006/relationships/customXml" Target="../ink/ink84.xml"/><Relationship Id="rId102" Type="http://schemas.openxmlformats.org/officeDocument/2006/relationships/image" Target="../media/image77.emf"/><Relationship Id="rId5" Type="http://schemas.openxmlformats.org/officeDocument/2006/relationships/customXml" Target="../ink/ink47.xml"/><Relationship Id="rId90" Type="http://schemas.openxmlformats.org/officeDocument/2006/relationships/image" Target="../media/image71.emf"/><Relationship Id="rId95" Type="http://schemas.openxmlformats.org/officeDocument/2006/relationships/customXml" Target="../ink/ink92.xml"/><Relationship Id="rId22" Type="http://schemas.openxmlformats.org/officeDocument/2006/relationships/image" Target="../media/image37.emf"/><Relationship Id="rId27" Type="http://schemas.openxmlformats.org/officeDocument/2006/relationships/customXml" Target="../ink/ink58.xml"/><Relationship Id="rId43" Type="http://schemas.openxmlformats.org/officeDocument/2006/relationships/customXml" Target="../ink/ink66.xml"/><Relationship Id="rId48" Type="http://schemas.openxmlformats.org/officeDocument/2006/relationships/image" Target="../media/image50.emf"/><Relationship Id="rId64" Type="http://schemas.openxmlformats.org/officeDocument/2006/relationships/image" Target="../media/image58.emf"/><Relationship Id="rId69" Type="http://schemas.openxmlformats.org/officeDocument/2006/relationships/customXml" Target="../ink/ink79.xml"/><Relationship Id="rId113" Type="http://schemas.openxmlformats.org/officeDocument/2006/relationships/customXml" Target="../ink/ink101.xml"/><Relationship Id="rId118" Type="http://schemas.openxmlformats.org/officeDocument/2006/relationships/image" Target="../media/image85.emf"/><Relationship Id="rId80" Type="http://schemas.openxmlformats.org/officeDocument/2006/relationships/image" Target="../media/image66.emf"/><Relationship Id="rId85" Type="http://schemas.openxmlformats.org/officeDocument/2006/relationships/customXml" Target="../ink/ink87.xml"/><Relationship Id="rId12" Type="http://schemas.openxmlformats.org/officeDocument/2006/relationships/image" Target="../media/image32.emf"/><Relationship Id="rId17" Type="http://schemas.openxmlformats.org/officeDocument/2006/relationships/customXml" Target="../ink/ink53.xml"/><Relationship Id="rId33" Type="http://schemas.openxmlformats.org/officeDocument/2006/relationships/customXml" Target="../ink/ink61.xml"/><Relationship Id="rId38" Type="http://schemas.openxmlformats.org/officeDocument/2006/relationships/image" Target="../media/image45.emf"/><Relationship Id="rId59" Type="http://schemas.openxmlformats.org/officeDocument/2006/relationships/customXml" Target="../ink/ink74.xml"/><Relationship Id="rId103" Type="http://schemas.openxmlformats.org/officeDocument/2006/relationships/customXml" Target="../ink/ink96.xml"/><Relationship Id="rId108" Type="http://schemas.openxmlformats.org/officeDocument/2006/relationships/image" Target="../media/image80.emf"/><Relationship Id="rId54" Type="http://schemas.openxmlformats.org/officeDocument/2006/relationships/image" Target="../media/image53.emf"/><Relationship Id="rId70" Type="http://schemas.openxmlformats.org/officeDocument/2006/relationships/image" Target="../media/image61.emf"/><Relationship Id="rId75" Type="http://schemas.openxmlformats.org/officeDocument/2006/relationships/customXml" Target="../ink/ink82.xml"/><Relationship Id="rId91" Type="http://schemas.openxmlformats.org/officeDocument/2006/relationships/customXml" Target="../ink/ink90.xml"/><Relationship Id="rId96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23" Type="http://schemas.openxmlformats.org/officeDocument/2006/relationships/customXml" Target="../ink/ink56.xml"/><Relationship Id="rId28" Type="http://schemas.openxmlformats.org/officeDocument/2006/relationships/image" Target="../media/image40.emf"/><Relationship Id="rId49" Type="http://schemas.openxmlformats.org/officeDocument/2006/relationships/customXml" Target="../ink/ink69.xml"/><Relationship Id="rId114" Type="http://schemas.openxmlformats.org/officeDocument/2006/relationships/image" Target="../media/image83.emf"/><Relationship Id="rId119" Type="http://schemas.openxmlformats.org/officeDocument/2006/relationships/customXml" Target="../ink/ink104.xml"/><Relationship Id="rId44" Type="http://schemas.openxmlformats.org/officeDocument/2006/relationships/image" Target="../media/image48.emf"/><Relationship Id="rId60" Type="http://schemas.openxmlformats.org/officeDocument/2006/relationships/image" Target="../media/image56.emf"/><Relationship Id="rId65" Type="http://schemas.openxmlformats.org/officeDocument/2006/relationships/customXml" Target="../ink/ink77.xml"/><Relationship Id="rId81" Type="http://schemas.openxmlformats.org/officeDocument/2006/relationships/customXml" Target="../ink/ink85.xml"/><Relationship Id="rId86" Type="http://schemas.openxmlformats.org/officeDocument/2006/relationships/image" Target="../media/image69.emf"/><Relationship Id="rId4" Type="http://schemas.openxmlformats.org/officeDocument/2006/relationships/image" Target="../media/image4.wmf"/><Relationship Id="rId9" Type="http://schemas.openxmlformats.org/officeDocument/2006/relationships/customXml" Target="../ink/ink49.xml"/><Relationship Id="rId13" Type="http://schemas.openxmlformats.org/officeDocument/2006/relationships/customXml" Target="../ink/ink51.xml"/><Relationship Id="rId18" Type="http://schemas.openxmlformats.org/officeDocument/2006/relationships/image" Target="../media/image35.emf"/><Relationship Id="rId39" Type="http://schemas.openxmlformats.org/officeDocument/2006/relationships/customXml" Target="../ink/ink64.xml"/><Relationship Id="rId109" Type="http://schemas.openxmlformats.org/officeDocument/2006/relationships/customXml" Target="../ink/ink99.xml"/><Relationship Id="rId34" Type="http://schemas.openxmlformats.org/officeDocument/2006/relationships/image" Target="../media/image43.emf"/><Relationship Id="rId50" Type="http://schemas.openxmlformats.org/officeDocument/2006/relationships/image" Target="../media/image51.emf"/><Relationship Id="rId55" Type="http://schemas.openxmlformats.org/officeDocument/2006/relationships/customXml" Target="../ink/ink72.xml"/><Relationship Id="rId76" Type="http://schemas.openxmlformats.org/officeDocument/2006/relationships/image" Target="../media/image64.emf"/><Relationship Id="rId97" Type="http://schemas.openxmlformats.org/officeDocument/2006/relationships/customXml" Target="../ink/ink93.xml"/><Relationship Id="rId104" Type="http://schemas.openxmlformats.org/officeDocument/2006/relationships/image" Target="../media/image78.emf"/><Relationship Id="rId120" Type="http://schemas.openxmlformats.org/officeDocument/2006/relationships/image" Target="../media/image86.emf"/><Relationship Id="rId7" Type="http://schemas.openxmlformats.org/officeDocument/2006/relationships/customXml" Target="../ink/ink48.xml"/><Relationship Id="rId71" Type="http://schemas.openxmlformats.org/officeDocument/2006/relationships/customXml" Target="../ink/ink80.xml"/><Relationship Id="rId92" Type="http://schemas.openxmlformats.org/officeDocument/2006/relationships/image" Target="../media/image72.emf"/><Relationship Id="rId2" Type="http://schemas.openxmlformats.org/officeDocument/2006/relationships/image" Target="../media/image2.png"/><Relationship Id="rId29" Type="http://schemas.openxmlformats.org/officeDocument/2006/relationships/customXml" Target="../ink/ink59.xml"/><Relationship Id="rId24" Type="http://schemas.openxmlformats.org/officeDocument/2006/relationships/image" Target="../media/image38.emf"/><Relationship Id="rId40" Type="http://schemas.openxmlformats.org/officeDocument/2006/relationships/image" Target="../media/image46.emf"/><Relationship Id="rId45" Type="http://schemas.openxmlformats.org/officeDocument/2006/relationships/customXml" Target="../ink/ink67.xml"/><Relationship Id="rId66" Type="http://schemas.openxmlformats.org/officeDocument/2006/relationships/image" Target="../media/image59.emf"/><Relationship Id="rId87" Type="http://schemas.openxmlformats.org/officeDocument/2006/relationships/customXml" Target="../ink/ink88.xml"/><Relationship Id="rId110" Type="http://schemas.openxmlformats.org/officeDocument/2006/relationships/image" Target="../media/image81.emf"/><Relationship Id="rId115" Type="http://schemas.openxmlformats.org/officeDocument/2006/relationships/customXml" Target="../ink/ink102.xml"/><Relationship Id="rId61" Type="http://schemas.openxmlformats.org/officeDocument/2006/relationships/customXml" Target="../ink/ink75.xml"/><Relationship Id="rId82" Type="http://schemas.openxmlformats.org/officeDocument/2006/relationships/image" Target="../media/image67.emf"/><Relationship Id="rId19" Type="http://schemas.openxmlformats.org/officeDocument/2006/relationships/customXml" Target="../ink/ink54.xml"/><Relationship Id="rId14" Type="http://schemas.openxmlformats.org/officeDocument/2006/relationships/image" Target="../media/image33.emf"/><Relationship Id="rId30" Type="http://schemas.openxmlformats.org/officeDocument/2006/relationships/image" Target="../media/image41.emf"/><Relationship Id="rId35" Type="http://schemas.openxmlformats.org/officeDocument/2006/relationships/customXml" Target="../ink/ink62.xml"/><Relationship Id="rId56" Type="http://schemas.openxmlformats.org/officeDocument/2006/relationships/image" Target="../media/image54.emf"/><Relationship Id="rId77" Type="http://schemas.openxmlformats.org/officeDocument/2006/relationships/customXml" Target="../ink/ink83.xml"/><Relationship Id="rId100" Type="http://schemas.openxmlformats.org/officeDocument/2006/relationships/image" Target="../media/image76.emf"/><Relationship Id="rId105" Type="http://schemas.openxmlformats.org/officeDocument/2006/relationships/customXml" Target="../ink/ink97.xml"/><Relationship Id="rId8" Type="http://schemas.openxmlformats.org/officeDocument/2006/relationships/image" Target="../media/image30.emf"/><Relationship Id="rId51" Type="http://schemas.openxmlformats.org/officeDocument/2006/relationships/customXml" Target="../ink/ink70.xml"/><Relationship Id="rId72" Type="http://schemas.openxmlformats.org/officeDocument/2006/relationships/image" Target="../media/image62.emf"/><Relationship Id="rId93" Type="http://schemas.openxmlformats.org/officeDocument/2006/relationships/customXml" Target="../ink/ink91.xml"/><Relationship Id="rId98" Type="http://schemas.openxmlformats.org/officeDocument/2006/relationships/image" Target="../media/image75.emf"/><Relationship Id="rId121" Type="http://schemas.openxmlformats.org/officeDocument/2006/relationships/customXml" Target="../ink/ink105.xml"/><Relationship Id="rId3" Type="http://schemas.openxmlformats.org/officeDocument/2006/relationships/image" Target="../media/image3.png"/><Relationship Id="rId25" Type="http://schemas.openxmlformats.org/officeDocument/2006/relationships/customXml" Target="../ink/ink57.xml"/><Relationship Id="rId46" Type="http://schemas.openxmlformats.org/officeDocument/2006/relationships/image" Target="../media/image49.emf"/><Relationship Id="rId67" Type="http://schemas.openxmlformats.org/officeDocument/2006/relationships/customXml" Target="../ink/ink78.xml"/><Relationship Id="rId116" Type="http://schemas.openxmlformats.org/officeDocument/2006/relationships/image" Target="../media/image84.emf"/><Relationship Id="rId20" Type="http://schemas.openxmlformats.org/officeDocument/2006/relationships/image" Target="../media/image36.emf"/><Relationship Id="rId41" Type="http://schemas.openxmlformats.org/officeDocument/2006/relationships/customXml" Target="../ink/ink65.xml"/><Relationship Id="rId62" Type="http://schemas.openxmlformats.org/officeDocument/2006/relationships/image" Target="../media/image57.emf"/><Relationship Id="rId83" Type="http://schemas.openxmlformats.org/officeDocument/2006/relationships/customXml" Target="../ink/ink86.xml"/><Relationship Id="rId88" Type="http://schemas.openxmlformats.org/officeDocument/2006/relationships/image" Target="../media/image70.emf"/><Relationship Id="rId111" Type="http://schemas.openxmlformats.org/officeDocument/2006/relationships/customXml" Target="../ink/ink100.xml"/><Relationship Id="rId15" Type="http://schemas.openxmlformats.org/officeDocument/2006/relationships/customXml" Target="../ink/ink52.xml"/><Relationship Id="rId36" Type="http://schemas.openxmlformats.org/officeDocument/2006/relationships/image" Target="../media/image44.emf"/><Relationship Id="rId57" Type="http://schemas.openxmlformats.org/officeDocument/2006/relationships/customXml" Target="../ink/ink73.xml"/><Relationship Id="rId106" Type="http://schemas.openxmlformats.org/officeDocument/2006/relationships/image" Target="../media/image79.emf"/><Relationship Id="rId10" Type="http://schemas.openxmlformats.org/officeDocument/2006/relationships/image" Target="../media/image31.emf"/><Relationship Id="rId31" Type="http://schemas.openxmlformats.org/officeDocument/2006/relationships/customXml" Target="../ink/ink60.xml"/><Relationship Id="rId52" Type="http://schemas.openxmlformats.org/officeDocument/2006/relationships/image" Target="../media/image52.emf"/><Relationship Id="rId73" Type="http://schemas.openxmlformats.org/officeDocument/2006/relationships/customXml" Target="../ink/ink81.xml"/><Relationship Id="rId78" Type="http://schemas.openxmlformats.org/officeDocument/2006/relationships/image" Target="../media/image65.emf"/><Relationship Id="rId94" Type="http://schemas.openxmlformats.org/officeDocument/2006/relationships/image" Target="../media/image73.emf"/><Relationship Id="rId99" Type="http://schemas.openxmlformats.org/officeDocument/2006/relationships/customXml" Target="../ink/ink94.xml"/><Relationship Id="rId101" Type="http://schemas.openxmlformats.org/officeDocument/2006/relationships/customXml" Target="../ink/ink95.xml"/><Relationship Id="rId122" Type="http://schemas.openxmlformats.org/officeDocument/2006/relationships/image" Target="../media/image87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emf"/><Relationship Id="rId18" Type="http://schemas.openxmlformats.org/officeDocument/2006/relationships/customXml" Target="../ink/ink112.xml"/><Relationship Id="rId26" Type="http://schemas.openxmlformats.org/officeDocument/2006/relationships/customXml" Target="../ink/ink116.xml"/><Relationship Id="rId39" Type="http://schemas.openxmlformats.org/officeDocument/2006/relationships/image" Target="../media/image93.emf"/><Relationship Id="rId21" Type="http://schemas.openxmlformats.org/officeDocument/2006/relationships/image" Target="../media/image44.emf"/><Relationship Id="rId34" Type="http://schemas.openxmlformats.org/officeDocument/2006/relationships/customXml" Target="../ink/ink120.xml"/><Relationship Id="rId42" Type="http://schemas.openxmlformats.org/officeDocument/2006/relationships/customXml" Target="../ink/ink124.xml"/><Relationship Id="rId47" Type="http://schemas.openxmlformats.org/officeDocument/2006/relationships/image" Target="../media/image97.emf"/><Relationship Id="rId50" Type="http://schemas.openxmlformats.org/officeDocument/2006/relationships/customXml" Target="../ink/ink128.xml"/><Relationship Id="rId55" Type="http://schemas.openxmlformats.org/officeDocument/2006/relationships/image" Target="../media/image101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111.xml"/><Relationship Id="rId29" Type="http://schemas.openxmlformats.org/officeDocument/2006/relationships/image" Target="../media/image88.emf"/><Relationship Id="rId11" Type="http://schemas.openxmlformats.org/officeDocument/2006/relationships/image" Target="../media/image31.emf"/><Relationship Id="rId24" Type="http://schemas.openxmlformats.org/officeDocument/2006/relationships/customXml" Target="../ink/ink115.xml"/><Relationship Id="rId32" Type="http://schemas.openxmlformats.org/officeDocument/2006/relationships/customXml" Target="../ink/ink119.xml"/><Relationship Id="rId37" Type="http://schemas.openxmlformats.org/officeDocument/2006/relationships/image" Target="../media/image92.emf"/><Relationship Id="rId40" Type="http://schemas.openxmlformats.org/officeDocument/2006/relationships/customXml" Target="../ink/ink123.xml"/><Relationship Id="rId45" Type="http://schemas.openxmlformats.org/officeDocument/2006/relationships/image" Target="../media/image96.emf"/><Relationship Id="rId53" Type="http://schemas.openxmlformats.org/officeDocument/2006/relationships/image" Target="../media/image100.emf"/><Relationship Id="rId58" Type="http://schemas.openxmlformats.org/officeDocument/2006/relationships/customXml" Target="../ink/ink132.xml"/><Relationship Id="rId5" Type="http://schemas.openxmlformats.org/officeDocument/2006/relationships/image" Target="../media/image4.wmf"/><Relationship Id="rId19" Type="http://schemas.openxmlformats.org/officeDocument/2006/relationships/image" Target="../media/image43.emf"/><Relationship Id="rId4" Type="http://schemas.openxmlformats.org/officeDocument/2006/relationships/image" Target="../media/image3.png"/><Relationship Id="rId9" Type="http://schemas.openxmlformats.org/officeDocument/2006/relationships/image" Target="../media/image30.emf"/><Relationship Id="rId14" Type="http://schemas.openxmlformats.org/officeDocument/2006/relationships/customXml" Target="../ink/ink110.xml"/><Relationship Id="rId22" Type="http://schemas.openxmlformats.org/officeDocument/2006/relationships/customXml" Target="../ink/ink114.xml"/><Relationship Id="rId27" Type="http://schemas.openxmlformats.org/officeDocument/2006/relationships/image" Target="../media/image47.emf"/><Relationship Id="rId30" Type="http://schemas.openxmlformats.org/officeDocument/2006/relationships/customXml" Target="../ink/ink118.xml"/><Relationship Id="rId35" Type="http://schemas.openxmlformats.org/officeDocument/2006/relationships/image" Target="../media/image91.emf"/><Relationship Id="rId43" Type="http://schemas.openxmlformats.org/officeDocument/2006/relationships/image" Target="../media/image95.emf"/><Relationship Id="rId48" Type="http://schemas.openxmlformats.org/officeDocument/2006/relationships/customXml" Target="../ink/ink127.xml"/><Relationship Id="rId56" Type="http://schemas.openxmlformats.org/officeDocument/2006/relationships/customXml" Target="../ink/ink131.xml"/><Relationship Id="rId8" Type="http://schemas.openxmlformats.org/officeDocument/2006/relationships/customXml" Target="../ink/ink107.xml"/><Relationship Id="rId51" Type="http://schemas.openxmlformats.org/officeDocument/2006/relationships/image" Target="../media/image99.emf"/><Relationship Id="rId3" Type="http://schemas.openxmlformats.org/officeDocument/2006/relationships/image" Target="../media/image2.png"/><Relationship Id="rId12" Type="http://schemas.openxmlformats.org/officeDocument/2006/relationships/customXml" Target="../ink/ink109.xml"/><Relationship Id="rId17" Type="http://schemas.openxmlformats.org/officeDocument/2006/relationships/image" Target="../media/image42.emf"/><Relationship Id="rId25" Type="http://schemas.openxmlformats.org/officeDocument/2006/relationships/image" Target="../media/image46.emf"/><Relationship Id="rId33" Type="http://schemas.openxmlformats.org/officeDocument/2006/relationships/image" Target="../media/image90.emf"/><Relationship Id="rId38" Type="http://schemas.openxmlformats.org/officeDocument/2006/relationships/customXml" Target="../ink/ink122.xml"/><Relationship Id="rId46" Type="http://schemas.openxmlformats.org/officeDocument/2006/relationships/customXml" Target="../ink/ink126.xml"/><Relationship Id="rId59" Type="http://schemas.openxmlformats.org/officeDocument/2006/relationships/image" Target="../media/image103.emf"/><Relationship Id="rId20" Type="http://schemas.openxmlformats.org/officeDocument/2006/relationships/customXml" Target="../ink/ink113.xml"/><Relationship Id="rId41" Type="http://schemas.openxmlformats.org/officeDocument/2006/relationships/image" Target="../media/image94.emf"/><Relationship Id="rId54" Type="http://schemas.openxmlformats.org/officeDocument/2006/relationships/customXml" Target="../ink/ink1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.xml"/><Relationship Id="rId15" Type="http://schemas.openxmlformats.org/officeDocument/2006/relationships/image" Target="../media/image41.emf"/><Relationship Id="rId23" Type="http://schemas.openxmlformats.org/officeDocument/2006/relationships/image" Target="../media/image45.emf"/><Relationship Id="rId28" Type="http://schemas.openxmlformats.org/officeDocument/2006/relationships/customXml" Target="../ink/ink117.xml"/><Relationship Id="rId36" Type="http://schemas.openxmlformats.org/officeDocument/2006/relationships/customXml" Target="../ink/ink121.xml"/><Relationship Id="rId49" Type="http://schemas.openxmlformats.org/officeDocument/2006/relationships/image" Target="../media/image98.emf"/><Relationship Id="rId57" Type="http://schemas.openxmlformats.org/officeDocument/2006/relationships/image" Target="../media/image102.emf"/><Relationship Id="rId10" Type="http://schemas.openxmlformats.org/officeDocument/2006/relationships/customXml" Target="../ink/ink108.xml"/><Relationship Id="rId31" Type="http://schemas.openxmlformats.org/officeDocument/2006/relationships/image" Target="../media/image89.emf"/><Relationship Id="rId44" Type="http://schemas.openxmlformats.org/officeDocument/2006/relationships/customXml" Target="../ink/ink125.xml"/><Relationship Id="rId52" Type="http://schemas.openxmlformats.org/officeDocument/2006/relationships/customXml" Target="../ink/ink1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customXml" Target="../ink/ink134.xml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6411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customXml" Target="../ink/ink133.xml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6510.emf"/></Relationships>
</file>

<file path=ppt/slides/_rels/slide9.xml.rels><?xml version="1.0" encoding="UTF-8" standalone="yes"?>
<Relationships xmlns="http://schemas.openxmlformats.org/package/2006/relationships"><Relationship Id="rId252" Type="http://schemas.openxmlformats.org/officeDocument/2006/relationships/image" Target="../media/image120.emf"/><Relationship Id="rId3" Type="http://schemas.openxmlformats.org/officeDocument/2006/relationships/customXml" Target="../ink/ink135.xml"/><Relationship Id="rId243" Type="http://schemas.openxmlformats.org/officeDocument/2006/relationships/customXml" Target="../ink/ink139.xml"/><Relationship Id="rId248" Type="http://schemas.openxmlformats.org/officeDocument/2006/relationships/image" Target="../media/image118.emf"/><Relationship Id="rId251" Type="http://schemas.openxmlformats.org/officeDocument/2006/relationships/customXml" Target="../ink/ink143.xml"/><Relationship Id="rId256" Type="http://schemas.openxmlformats.org/officeDocument/2006/relationships/image" Target="../media/image122.emf"/><Relationship Id="rId205" Type="http://schemas.openxmlformats.org/officeDocument/2006/relationships/customXml" Target="../ink/ink136.xml"/><Relationship Id="rId239" Type="http://schemas.openxmlformats.org/officeDocument/2006/relationships/customXml" Target="../ink/ink137.xml"/><Relationship Id="rId247" Type="http://schemas.openxmlformats.org/officeDocument/2006/relationships/customXml" Target="../ink/ink141.xml"/><Relationship Id="rId2" Type="http://schemas.openxmlformats.org/officeDocument/2006/relationships/image" Target="../media/image5.jpeg"/><Relationship Id="rId242" Type="http://schemas.openxmlformats.org/officeDocument/2006/relationships/image" Target="../media/image115.emf"/><Relationship Id="rId250" Type="http://schemas.openxmlformats.org/officeDocument/2006/relationships/image" Target="../media/image119.emf"/><Relationship Id="rId255" Type="http://schemas.openxmlformats.org/officeDocument/2006/relationships/customXml" Target="../ink/ink145.xml"/><Relationship Id="rId1" Type="http://schemas.openxmlformats.org/officeDocument/2006/relationships/slideLayout" Target="../slideLayouts/slideLayout2.xml"/><Relationship Id="rId204" Type="http://schemas.openxmlformats.org/officeDocument/2006/relationships/image" Target="../media/image164.emf"/><Relationship Id="rId238" Type="http://schemas.openxmlformats.org/officeDocument/2006/relationships/image" Target="../media/image181.emf"/><Relationship Id="rId241" Type="http://schemas.openxmlformats.org/officeDocument/2006/relationships/customXml" Target="../ink/ink138.xml"/><Relationship Id="rId246" Type="http://schemas.openxmlformats.org/officeDocument/2006/relationships/image" Target="../media/image117.emf"/><Relationship Id="rId254" Type="http://schemas.openxmlformats.org/officeDocument/2006/relationships/image" Target="../media/image121.emf"/><Relationship Id="rId240" Type="http://schemas.openxmlformats.org/officeDocument/2006/relationships/image" Target="../media/image114.emf"/><Relationship Id="rId245" Type="http://schemas.openxmlformats.org/officeDocument/2006/relationships/customXml" Target="../ink/ink140.xml"/><Relationship Id="rId253" Type="http://schemas.openxmlformats.org/officeDocument/2006/relationships/customXml" Target="../ink/ink144.xml"/><Relationship Id="rId258" Type="http://schemas.openxmlformats.org/officeDocument/2006/relationships/image" Target="../media/image123.emf"/><Relationship Id="rId244" Type="http://schemas.openxmlformats.org/officeDocument/2006/relationships/image" Target="../media/image116.emf"/><Relationship Id="rId249" Type="http://schemas.openxmlformats.org/officeDocument/2006/relationships/customXml" Target="../ink/ink142.xml"/><Relationship Id="rId257" Type="http://schemas.openxmlformats.org/officeDocument/2006/relationships/customXml" Target="../ink/ink1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Lecture 5: Introduction to Linear Programming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71087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production</a:t>
            </a:r>
            <a:endParaRPr lang="en-US" dirty="0"/>
          </a:p>
        </p:txBody>
      </p:sp>
      <p:sp>
        <p:nvSpPr>
          <p:cNvPr id="4" name="AutoShape 8" descr="data:image/jpeg;base64,/9j/4AAQSkZJRgABAQAAAQABAAD/2wCEAAkGBwgHBgkIBwgKCgkLDRYPDQwMDRsUFRAWIB0iIiAdHx8kKDQsJCYxJx8fLT0tMTU3Ojo6Iys/RD84QzQ5OjcBCgoKDQwNGg8PGjclHyU3Nzc3Nzc3Nzc3Nzc3Nzc3Nzc3Nzc3Nzc3Nzc3Nzc3Nzc3Nzc3Nzc3Nzc3Nzc3Nzc3N//AABEIAMcAYgMBIgACEQEDEQH/xAAbAAABBQEBAAAAAAAAAAAAAAADAAECBAUGB//EAD8QAAIBAwIDBQYDBQUJAAAAAAECAwAEERIhBTFBEyJRYZEGFDJxgaFCUrEjYsHR4RVTY/DxBxYkMzRDcpLC/8QAGQEBAQEBAQEAAAAAAAAAAAAAAAECAwQF/8QAHhEBAQEAAwACAwAAAAAAAAAAAAERAhIhAzFBYYH/2gAMAwEAAhEDEQA/AClaWmjaaWmvtuIWKWmi6aWmmgWmlpo2mlppoBpptNH00tFRANNMRgEnYCjMoUEnYDnVYgzHJz2fReRarqguDOcAERfd6MIwOgHkOQ+VFCafT0qvIzSt2cXLq2aaH7SL+8T1pUvck/N9qamjT00tNE00tNQD00+miBafTUA9NLTRdNLTUAdFRbCgltgOtHcqilmOAKr6WmfU4wPwoenmaagBQztlhhOinr5mi6VVck4GNzRm0xLknaq2hrg5caY85C+NNUFg1w2E2jHXxoyxhBhRgUYIFACjAHKmIoB6aVEwKVNFsrS00TTS00EAtLFExVXilzJZ2gkghE0rSIiRltOoswHPpzqW5NB8VGRljTUx/rVGHi+cpcWrRSggNHqyQTy2xv8AMZqre3z+8xBWaNx3jhdYQb7HGfDy+YrPeGNNY2lbtJOnJPy/1qUrJCm/M8h1NMlwhgRohqZuSr49alHAdXaTd6Q/atACwtK/aTD5J4UYrRSKiVoBEVAijEVByqDLEADqaAeKeoe8DpFKR4hKag1dNPpo2nypaamoFprM427xmxSKGSV2ug2EA6KxGfDfFWr3i3D7G5S2u7lYpnXUqFTlh5beVStpYmL3LTAswwFJwIx9fvWbZfFCk4et2n/HKrzMMZXkg8Bn+OQa5PiySQ8QKRIkpifAZYGfThd+ux8hkddq7M3CTMYoJo8/ifUOflXPX0AxcOqSaA8mXeQ6cDVjIB+Hr9SOlY+X6XjupcDuBCHQnvaySrDB5D0+R3+eK343SZBJGcg+WMGqvD4YpWmikjhcAKwU4fnncE9OVRWyjsuL25tdccc0bq0Ycle7gjA6davG2RL9rhFRIo0hVBlj/OglJJPiyieHU10QF330xrrbqOlQFvlg0x1t0HQfKrQjVBhRgUtNVQtNKn7RPzD1p6K0sU+nNT00CcqwZWYLEgzIxO3yrKMaCC14jxfistyiSRR9lAFdc/h1f/dDPBmD9pZGQW4/7YKq5H7pI3+vrVrhfCZzc3F1eTlo5JzLHGq6c7AAtjyUbVuaccq5zjLPVtxz1vPcRyLbxBmKjvCXSDHnkCCcnO/UDb5VzcwjA13ViEbS47UEfsW0k97y5Hn49DXecThhkspnuFJ7ONmDglWXAJ2I3HKuKvrJREIknkuJTC4j7YuFmwpOn8pI35AbkncZFc+csXjW3wqSWO+YOY9LRk6AuNW4Opc+O5I8+vM2bxJLy8tWsZo9MDM0hxuupTgeuNvKsOGIRXcfu1hLbNuGyi6Ym0nOkrlsHGAenhnatm2vBAinu6TgE9pkfU4wTvjoeWxrXG+ZSxeituzJZ3Z5G3JPIfIdBUyvlTrcwyR60fVn8I55oZMs3wDSp6/1rrrAcrqmx3PLA6UEpJPs2Av2q2sCJ5+HlTkUVT7D94+i/wAqerGKVVWhJqBCJ8bcvLzoAhS5/Z4Bt0O/+If5UUozuYlOHbeVx+EeAq2iKihVGANhWdQFykaFpGVEHViABQ1urQ/DdW5xzxKu33ql7VRCfhaWzjKXN1BC48VaRcj0oD+zaWIzwoAKM/sGxt/4seX19RWLyu5FXOJXEQ4fN2U0Wtl0oS+2TtzrmeI3IdjFIYuweN9cZB1wj93VzOd8DHlnYVYv3uJLSWJ5zG2tQV76EAsOQLEZHjy67jYUcy217AsMhUKjiSeaMDtvh31n5rtk4yOQrnz5a1xjTt5IIksXPEUljynZEMmQuQApAGTn59N9xvs3ECXhw1uj77M67j69PpXLQvbjhi3UOhWMQeQxS6wx57Lz1DcnI/p2lvPHOBoOfykAgMPIfw6Vrhd8rNYEnC4uH8UsJ7cyDt5THKhkJQjQ7DY+ajy8q2yu1VOPGSOO0eKJpCt1Ge703wfsTRkluZsaIOzTBy8mxznotbnlEmAGSdh4mqzS6toUMh8eQ9as+6qTmRjIf3uXpUyuBsMDwFbFDs7n/DH1pVd00qC9FEI1wN+pPiaIFqWKTssaF3ICjmTXPRhe01zFC/Co3cAtfo+4JGFV2/gKuJeLfO8Vrl0TGpuQbPgfCnNkeIXCT3ij3ePvQwkfiwRqP0J2rTjiWNAiDSi8lAwBWd9HPce4dDcrapdosrCXUpO3ZYU94HpjIP0NZVzZBryGG3RCyQyBg8YKs3cyynY5+p3z866Di4Zr2EQErPFGzRsPE+PlhDVOaWIcUt4HA7RIpFL7jsnLJzO+5wfnnzrPL1YyeGWV7NwmxlgWHUII3keKXswe6M6lwe9zGcn4fDarVqOJG1R4bRnbTsY3VWUjbDZYA4IO23hRrC3kHBrYIMSGJFY9H0jmPykBef0z4bXBypt3WMjSsh0gflIBGfPc+lJEtUODT+9y3BuLaeG8hwj9rtqXfDAeHP06itMrVSNCvtJeZ5NZwMPo8oP8K0CK3KiuVqJWjNgDJIA86rvPEp0g6m8FGa1obTSpu2P9xJ6UqdlacjLGhdzhR1oEcL3DiW4XCA9yI/qaJHC88gmnGADmOI/h8z5/pVoDauOtYYCnCipDAGTUAzSf8vZR+Mj9BU0xz/E+IW9lxS4e6R3DCKGJFcDVJzC74xkuoznHjiqxsJjxcNI1trEDM8RAOvLAFc9B0HhjrVmKFHvrpsSdizuboY1MTkpGeXIjVt5A7cjWtluUvZIbiFC0cACZY74cjGwOWyp555jfes3kuCez00sFvFGtuWi78cTax+y0u2xBxzwcbnZflm5wqRPfrouQjyoJNJj7PugkBseeR+nSqFramfh1xZhRBd3F7OmqLJC4lcnvHoApOMVa4bmW+iN0VM6s8UsZ/AwXIA2GRhc5PPINJyTDGO5uOKjiNiEntzbaE1d0FtWefhgmtFILttXvE0YGo6exU/D5k9a0CtRK1uVMUfdI85bU58XOakIwgwoAHgBVorUCKvYxX00qNimp2XFoUzOFwOZPJV51DUX2jxj855fTxosaBcnmx5k8zXDs3iKxlzmXl0Ucvr40XIXc8hzpi6p8X0A5mqfGJXj4VdOzdiDGUX8xZth8tyKdjGNwK4t4rGPiN7MUMwLhSfj3ypx5c/mzeFVJphNxi4v0t5XgWKMmMRHO5YEk48FB3xuKN/ZoRlu4ZeyjtGEcDMmondQ2c88ZwB0Kn50a0/tL+1L5m7BroRxLIhQquO+Rgb5Okgc+e1Z0xDg3ErO3mZJ2FtEk87hXQ7M0hxvyG2qrnE5LY3Nvf2txA4WRBMEcMcZwG2PgxB8iCeVU+EW05PE+1uYWtkkZe0RM6U0g8jsTud/50WCFoklt+JK8twiAOcnTKrbBtPIb5z1DfSrpjoyMGokVGzkaa0ikkGJCuHGc4YbEeoNGxV7HUEiolaM2KgRTsYDppUTFKr2OqOtVGWYCnDu/w9xfzEb/AEqkkoXB3J8TzoguRnnXDXXF2NVTlnPUk5JrO9oJ3CWtvCA0ssvdUnY4G301FM1YFx4AVmSq1/x4M+RbWcQHPnI+5H/rp+jVNTF+xsY3sRBIgEQR0XO5bVkFyfE5Pr57ZFosDXlzKbQI8rpA+mMEREIuWAGdwWI5bkjNdEJgBk7D9K5z2evobu64mzQvFHd3DGCRjnWoA3Hhn4h8x1FOxixwxI1nv7SJHUPeogXSwUgRxlvkNKnY+NbHFrN7qJJbZgl3C2uJs7NuCVPkcY8jg9KyeFzF+OcQRiNcZSSTA/GUCgjyIVvpita4voLdddxLHGvTWwGaaYBwadZDcojZTtNS5XSRkDKkdCGB26VfkbA5D1rl5uPcJtr4X0N9amOQtHOEcHvac528lA9PPNG6/wBoXBwwSO6TfO+CcYz/AC+4obI64zqObL9KS3KkYGN+tefv/tA4W0zKbzBHIhDg8v50ze3/AA4sY3uMLoDatPPl99/tWs/adnoHaD8w9aVcAvtbw1lDe+oMjOC39aVX+nZ0IvU5704vl6H7V5B/vDxeK6Fy96CZMDQpGkY8v886lYe1vELftDNdCXtDnTKT3D+7ty8qzvE7V7AL8bDUPSsPh/GTHxe9YDMczhmOdsDug+gHo1cHB7ScYALLfQSJ2mpmO+P3eWwoR49fomI5IomUbOvMEDnv8qzvFNr0T2r9oorHhxSWTs1l7rMoyQDt9/0BriOI+117GClhL2UTftRnvFQdl+WFX1xXM8VlveIaJLiUySAYyRtgcgMbY3puKOTHb9kMN2Sg6lPeONj+vrUuW+G1ry+1/G5BMF4jIGm0jWAFZtIO2QBzDfYVzXEeNX162bu4llY7Zkck1NRP7qijDY/Dvyz/AK0N7Z/+o05lXGx2yejHz3388UhtHsRHCkakactiRum+zegP61mymSJirAalOlx4EcxVi57SOWLeNgg31Srk+PM/Oh8XCLeyyRuCsoV1x1yN/vmqioZxk4zSac9M/WoHGARzqJY6aqJ9ofGlQ9QpUHWzRXduie72loWX4mRQxb1rFuopXndrhWjcnvADH2rq1d0JDBvPUuf0pyscitqIGfH+teXj8ufbf25ywmeGOWJd1bvAn6DnTKxSTB3KsG235dK1rvhYlTTbusZ8h/pWa3CLyFjhxgH8J5+tdZz431MQkYAyKG5DJB54x99qLfxLPcxRlyjJbRd4plVGgYz5nNCME8aHVF8Jyr/ej3jG4uMJG6xBIy2kdQgHLG/LFaFFbeNDo7RwEPfJjGBz5nVyq2s9m9pFbxWrCSCTV7xg6nU9CNWMczy61SuZTIcBQiatWjb/ADmgrMY1KZOMYzjFUWZuHrIzSmVlzvkrnAz1386hdQv7pFnvdkWi1Y+JfiB+W7b063hYKuOXX/Pzqd1NFJZPGMAkhgP3gefozbU9/KMpjttTKrFc1ZiEajvLqz48qaYJHgAkZGcGtAGg/lNKiZ+frSoOvE6he7q386lHcgE6HIwKVKvHjQ0cgkO6gnPXeiI0bNhiRnljpT0qzY1ElhV9RRhKAcHUuKE1siSD9mVYeBpUqzLVsU5OHWk34RrY7MuQf5VSl4CjEhJm1Y+EinpV0nycowpTcGuIMghWI8GqpNbsjKsi4PkaVKvTxts9QBk0GrEcLXKldjgbE9KVKtIh/Z0v5hTUqVN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File:Coal power plant Datteln 2 Crop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" y="265874"/>
            <a:ext cx="1201697" cy="11092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52213" y="39324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 stations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9602" y="885626"/>
            <a:ext cx="3260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min burning amount (in tons of coal)</a:t>
            </a:r>
            <a:endParaRPr 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1396990" y="131877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max burning amount (in tons of coal)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253378" y="897579"/>
              <a:ext cx="116640" cy="237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2298" y="895419"/>
                <a:ext cx="1180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412858" y="1082259"/>
              <a:ext cx="50040" cy="123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1418" y="1079739"/>
                <a:ext cx="529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1228166" y="1448649"/>
              <a:ext cx="149040" cy="1418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7086" y="1446489"/>
                <a:ext cx="151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/>
              <p14:cNvContentPartPr/>
              <p14:nvPr/>
            </p14:nvContentPartPr>
            <p14:xfrm>
              <a:off x="1434446" y="1540449"/>
              <a:ext cx="61920" cy="124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3006" y="1537929"/>
                <a:ext cx="6444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/>
          <p:cNvGrpSpPr/>
          <p:nvPr/>
        </p:nvGrpSpPr>
        <p:grpSpPr>
          <a:xfrm>
            <a:off x="320108" y="2405705"/>
            <a:ext cx="3310249" cy="750572"/>
            <a:chOff x="365227" y="2264319"/>
            <a:chExt cx="3310249" cy="750572"/>
          </a:xfrm>
        </p:grpSpPr>
        <p:sp>
          <p:nvSpPr>
            <p:cNvPr id="7" name="TextBox 6"/>
            <p:cNvSpPr txBox="1"/>
            <p:nvPr/>
          </p:nvSpPr>
          <p:spPr>
            <a:xfrm>
              <a:off x="1757963" y="2264319"/>
              <a:ext cx="1739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produced power</a:t>
              </a:r>
              <a:endParaRPr lang="en-US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757963" y="2645559"/>
              <a:ext cx="1917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cost of production</a:t>
              </a:r>
              <a:endParaRPr lang="en-US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/>
                <p14:cNvContentPartPr/>
                <p14:nvPr/>
              </p14:nvContentPartPr>
              <p14:xfrm>
                <a:off x="365227" y="2333318"/>
                <a:ext cx="41400" cy="2876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3787" y="2331158"/>
                  <a:ext cx="43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Ink 27"/>
                <p14:cNvContentPartPr/>
                <p14:nvPr/>
              </p14:nvContentPartPr>
              <p14:xfrm>
                <a:off x="410227" y="2340518"/>
                <a:ext cx="81720" cy="1303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9147" y="2338358"/>
                  <a:ext cx="83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/>
                <p14:cNvContentPartPr/>
                <p14:nvPr/>
              </p14:nvContentPartPr>
              <p14:xfrm>
                <a:off x="534067" y="2435558"/>
                <a:ext cx="61560" cy="10800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347" y="2433398"/>
                  <a:ext cx="63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/>
                <p14:cNvContentPartPr/>
                <p14:nvPr/>
              </p14:nvContentPartPr>
              <p14:xfrm>
                <a:off x="770947" y="2430518"/>
                <a:ext cx="113040" cy="1404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9867" y="2429798"/>
                  <a:ext cx="1152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/>
                <p14:cNvContentPartPr/>
                <p14:nvPr/>
              </p14:nvContentPartPr>
              <p14:xfrm>
                <a:off x="845827" y="2381918"/>
                <a:ext cx="31680" cy="117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4387" y="2379398"/>
                  <a:ext cx="33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4" name="Ink 33"/>
                <p14:cNvContentPartPr/>
                <p14:nvPr/>
              </p14:nvContentPartPr>
              <p14:xfrm>
                <a:off x="992707" y="2381558"/>
                <a:ext cx="99720" cy="2224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1267" y="2379038"/>
                  <a:ext cx="102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6" name="Ink 35"/>
                <p14:cNvContentPartPr/>
                <p14:nvPr/>
              </p14:nvContentPartPr>
              <p14:xfrm>
                <a:off x="1153987" y="2503958"/>
                <a:ext cx="59040" cy="9432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53627" y="2501438"/>
                  <a:ext cx="60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/>
                <p14:cNvContentPartPr/>
                <p14:nvPr/>
              </p14:nvContentPartPr>
              <p14:xfrm>
                <a:off x="1325707" y="2455358"/>
                <a:ext cx="6840" cy="172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24627" y="2454638"/>
                  <a:ext cx="9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/>
                <p14:cNvContentPartPr/>
                <p14:nvPr/>
              </p14:nvContentPartPr>
              <p14:xfrm>
                <a:off x="1423627" y="2402798"/>
                <a:ext cx="86400" cy="22428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2547" y="2400638"/>
                  <a:ext cx="88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9" name="Ink 38"/>
                <p14:cNvContentPartPr/>
                <p14:nvPr/>
              </p14:nvContentPartPr>
              <p14:xfrm>
                <a:off x="1601107" y="2515118"/>
                <a:ext cx="51120" cy="8028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00747" y="2512958"/>
                  <a:ext cx="52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" name="Ink 39"/>
                <p14:cNvContentPartPr/>
                <p14:nvPr/>
              </p14:nvContentPartPr>
              <p14:xfrm>
                <a:off x="1624507" y="2271398"/>
                <a:ext cx="58320" cy="110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23067" y="2268878"/>
                  <a:ext cx="60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1" name="Ink 40"/>
                <p14:cNvContentPartPr/>
                <p14:nvPr/>
              </p14:nvContentPartPr>
              <p14:xfrm>
                <a:off x="1601467" y="2308838"/>
                <a:ext cx="84600" cy="900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00387" y="2307038"/>
                  <a:ext cx="864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2" name="Ink 41"/>
                <p14:cNvContentPartPr/>
                <p14:nvPr/>
              </p14:nvContentPartPr>
              <p14:xfrm>
                <a:off x="365947" y="2779718"/>
                <a:ext cx="131040" cy="1609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4867" y="2777918"/>
                  <a:ext cx="132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3" name="Ink 42"/>
                <p14:cNvContentPartPr/>
                <p14:nvPr/>
              </p14:nvContentPartPr>
              <p14:xfrm>
                <a:off x="543787" y="2868998"/>
                <a:ext cx="59760" cy="11484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3067" y="2866118"/>
                  <a:ext cx="61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4" name="Ink 43"/>
                <p14:cNvContentPartPr/>
                <p14:nvPr/>
              </p14:nvContentPartPr>
              <p14:xfrm>
                <a:off x="714427" y="2850638"/>
                <a:ext cx="118440" cy="1836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3347" y="2849558"/>
                  <a:ext cx="120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5" name="Ink 44"/>
                <p14:cNvContentPartPr/>
                <p14:nvPr/>
              </p14:nvContentPartPr>
              <p14:xfrm>
                <a:off x="774187" y="2794118"/>
                <a:ext cx="19800" cy="14004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3107" y="2791958"/>
                  <a:ext cx="21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Ink 45"/>
                <p14:cNvContentPartPr/>
                <p14:nvPr/>
              </p14:nvContentPartPr>
              <p14:xfrm>
                <a:off x="928267" y="2799878"/>
                <a:ext cx="134640" cy="1209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6827" y="2797718"/>
                  <a:ext cx="137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Ink 46"/>
                <p14:cNvContentPartPr/>
                <p14:nvPr/>
              </p14:nvContentPartPr>
              <p14:xfrm>
                <a:off x="1095667" y="2879078"/>
                <a:ext cx="53640" cy="1195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4947" y="2876558"/>
                  <a:ext cx="55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Ink 47"/>
                <p14:cNvContentPartPr/>
                <p14:nvPr/>
              </p14:nvContentPartPr>
              <p14:xfrm>
                <a:off x="1270627" y="2869718"/>
                <a:ext cx="12960" cy="1512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69547" y="2867198"/>
                  <a:ext cx="15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Ink 48"/>
                <p14:cNvContentPartPr/>
                <p14:nvPr/>
              </p14:nvContentPartPr>
              <p14:xfrm>
                <a:off x="1425427" y="2828318"/>
                <a:ext cx="99360" cy="1810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24347" y="2825798"/>
                  <a:ext cx="101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1594267" y="2915438"/>
                <a:ext cx="53640" cy="9540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93547" y="2912918"/>
                  <a:ext cx="55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1" name="Ink 50"/>
                <p14:cNvContentPartPr/>
                <p14:nvPr/>
              </p14:nvContentPartPr>
              <p14:xfrm>
                <a:off x="1634587" y="2747678"/>
                <a:ext cx="42840" cy="10692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633867" y="2745158"/>
                  <a:ext cx="44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2" name="Ink 51"/>
                <p14:cNvContentPartPr/>
                <p14:nvPr/>
              </p14:nvContentPartPr>
              <p14:xfrm>
                <a:off x="1605427" y="2781878"/>
                <a:ext cx="73440" cy="126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04347" y="2780798"/>
                  <a:ext cx="7524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140" name="Ink 2139"/>
              <p14:cNvContentPartPr/>
              <p14:nvPr/>
            </p14:nvContentPartPr>
            <p14:xfrm>
              <a:off x="2477613" y="2092142"/>
              <a:ext cx="360" cy="360"/>
            </p14:xfrm>
          </p:contentPart>
        </mc:Choice>
        <mc:Fallback xmlns="">
          <p:pic>
            <p:nvPicPr>
              <p:cNvPr id="2140" name="Ink 2139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76893" y="2090702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179" name="Ink 2178"/>
              <p14:cNvContentPartPr/>
              <p14:nvPr/>
            </p14:nvContentPartPr>
            <p14:xfrm>
              <a:off x="2682040" y="2107252"/>
              <a:ext cx="360" cy="360"/>
            </p14:xfrm>
          </p:contentPart>
        </mc:Choice>
        <mc:Fallback xmlns="">
          <p:pic>
            <p:nvPicPr>
              <p:cNvPr id="2179" name="Ink 2178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81320" y="2105812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/>
          <p:cNvGrpSpPr/>
          <p:nvPr/>
        </p:nvGrpSpPr>
        <p:grpSpPr>
          <a:xfrm>
            <a:off x="88900" y="1780987"/>
            <a:ext cx="4475893" cy="369332"/>
            <a:chOff x="88900" y="1780987"/>
            <a:chExt cx="4475893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56590" y="1780987"/>
              <a:ext cx="4208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how much coal to burn at station s at day t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88900" y="1822897"/>
              <a:ext cx="263160" cy="315720"/>
              <a:chOff x="88900" y="1822897"/>
              <a:chExt cx="263160" cy="31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53" name="Ink 52"/>
                  <p14:cNvContentPartPr/>
                  <p14:nvPr/>
                </p14:nvContentPartPr>
                <p14:xfrm>
                  <a:off x="88900" y="1864657"/>
                  <a:ext cx="113040" cy="273960"/>
                </p14:xfrm>
              </p:contentPart>
            </mc:Choice>
            <mc:Fallback xmlns="">
              <p:pic>
                <p:nvPicPr>
                  <p:cNvPr id="53" name="Ink 52"/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7820" y="1862497"/>
                    <a:ext cx="11556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54" name="Ink 53"/>
                  <p14:cNvContentPartPr/>
                  <p14:nvPr/>
                </p14:nvContentPartPr>
                <p14:xfrm>
                  <a:off x="290860" y="2033857"/>
                  <a:ext cx="61200" cy="94320"/>
                </p14:xfrm>
              </p:contentPart>
            </mc:Choice>
            <mc:Fallback xmlns="">
              <p:pic>
                <p:nvPicPr>
                  <p:cNvPr id="54" name="Ink 53"/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89420" y="2031337"/>
                    <a:ext cx="6408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8" name="Ink 57"/>
                  <p14:cNvContentPartPr/>
                  <p14:nvPr/>
                </p14:nvContentPartPr>
                <p14:xfrm>
                  <a:off x="276100" y="1822897"/>
                  <a:ext cx="61920" cy="105840"/>
                </p14:xfrm>
              </p:contentPart>
            </mc:Choice>
            <mc:Fallback xmlns="">
              <p:pic>
                <p:nvPicPr>
                  <p:cNvPr id="58" name="Ink 57"/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74660" y="1820377"/>
                    <a:ext cx="637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28" name="Ink 127"/>
                  <p14:cNvContentPartPr/>
                  <p14:nvPr/>
                </p14:nvContentPartPr>
                <p14:xfrm>
                  <a:off x="248020" y="1862857"/>
                  <a:ext cx="77040" cy="3600"/>
                </p14:xfrm>
              </p:contentPart>
            </mc:Choice>
            <mc:Fallback xmlns="">
              <p:pic>
                <p:nvPicPr>
                  <p:cNvPr id="128" name="Ink 127"/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46940" y="1861057"/>
                    <a:ext cx="78480" cy="7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507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Transportation and storage</a:t>
            </a:r>
            <a:endParaRPr lang="en-US" dirty="0"/>
          </a:p>
        </p:txBody>
      </p:sp>
      <p:pic>
        <p:nvPicPr>
          <p:cNvPr id="2052" name="Picture 4" descr="http://wac.450f.edgecastcdn.net/80450F/kgab.com/files/2012/03/EIA_coal_tr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2" y="298774"/>
            <a:ext cx="1141703" cy="10329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wgHBgkIBwgKCgkLDRYPDQwMDRsUFRAWIB0iIiAdHx8kKDQsJCYxJx8fLT0tMTU3Ojo6Iys/RD84QzQ5OjcBCgoKDQwNGg8PGjclHyU3Nzc3Nzc3Nzc3Nzc3Nzc3Nzc3Nzc3Nzc3Nzc3Nzc3Nzc3Nzc3Nzc3Nzc3Nzc3Nzc3N//AABEIAMcAYgMBIgACEQEDEQH/xAAbAAABBQEBAAAAAAAAAAAAAAADAAECBAUGB//EAD8QAAIBAwIDBQYDBQUJAAAAAAECAwAEERIhBTFBEyJRYZEGFDJxgaFCUrEjYsHR4RVTY/DxBxYkMzRDcpLC/8QAGQEBAQEBAQEAAAAAAAAAAAAAAAECAwQF/8QAHhEBAQEAAwACAwAAAAAAAAAAAAERAhIhAzFBYYH/2gAMAwEAAhEDEQA/AClaWmjaaWmvtuIWKWmi6aWmmgWmlpo2mlppoBpptNH00tFRANNMRgEnYCjMoUEnYDnVYgzHJz2fReRarqguDOcAERfd6MIwOgHkOQ+VFCafT0qvIzSt2cXLq2aaH7SL+8T1pUvck/N9qamjT00tNE00tNQD00+miBafTUA9NLTRdNLTUAdFRbCgltgOtHcqilmOAKr6WmfU4wPwoenmaagBQztlhhOinr5mi6VVck4GNzRm0xLknaq2hrg5caY85C+NNUFg1w2E2jHXxoyxhBhRgUYIFACjAHKmIoB6aVEwKVNFsrS00TTS00EAtLFExVXilzJZ2gkghE0rSIiRltOoswHPpzqW5NB8VGRljTUx/rVGHi+cpcWrRSggNHqyQTy2xv8AMZqre3z+8xBWaNx3jhdYQb7HGfDy+YrPeGNNY2lbtJOnJPy/1qUrJCm/M8h1NMlwhgRohqZuSr49alHAdXaTd6Q/atACwtK/aTD5J4UYrRSKiVoBEVAijEVByqDLEADqaAeKeoe8DpFKR4hKag1dNPpo2nypaamoFprM427xmxSKGSV2ug2EA6KxGfDfFWr3i3D7G5S2u7lYpnXUqFTlh5beVStpYmL3LTAswwFJwIx9fvWbZfFCk4et2n/HKrzMMZXkg8Bn+OQa5PiySQ8QKRIkpifAZYGfThd+ux8hkddq7M3CTMYoJo8/ifUOflXPX0AxcOqSaA8mXeQ6cDVjIB+Hr9SOlY+X6XjupcDuBCHQnvaySrDB5D0+R3+eK343SZBJGcg+WMGqvD4YpWmikjhcAKwU4fnncE9OVRWyjsuL25tdccc0bq0Ycle7gjA6davG2RL9rhFRIo0hVBlj/OglJJPiyieHU10QF330xrrbqOlQFvlg0x1t0HQfKrQjVBhRgUtNVQtNKn7RPzD1p6K0sU+nNT00CcqwZWYLEgzIxO3yrKMaCC14jxfistyiSRR9lAFdc/h1f/dDPBmD9pZGQW4/7YKq5H7pI3+vrVrhfCZzc3F1eTlo5JzLHGq6c7AAtjyUbVuaccq5zjLPVtxz1vPcRyLbxBmKjvCXSDHnkCCcnO/UDb5VzcwjA13ViEbS47UEfsW0k97y5Hn49DXecThhkspnuFJ7ONmDglWXAJ2I3HKuKvrJREIknkuJTC4j7YuFmwpOn8pI35AbkncZFc+csXjW3wqSWO+YOY9LRk6AuNW4Opc+O5I8+vM2bxJLy8tWsZo9MDM0hxuupTgeuNvKsOGIRXcfu1hLbNuGyi6Ym0nOkrlsHGAenhnatm2vBAinu6TgE9pkfU4wTvjoeWxrXG+ZSxeituzJZ3Z5G3JPIfIdBUyvlTrcwyR60fVn8I55oZMs3wDSp6/1rrrAcrqmx3PLA6UEpJPs2Av2q2sCJ5+HlTkUVT7D94+i/wAqerGKVVWhJqBCJ8bcvLzoAhS5/Z4Bt0O/+If5UUozuYlOHbeVx+EeAq2iKihVGANhWdQFykaFpGVEHViABQ1urQ/DdW5xzxKu33ql7VRCfhaWzjKXN1BC48VaRcj0oD+zaWIzwoAKM/sGxt/4seX19RWLyu5FXOJXEQ4fN2U0Wtl0oS+2TtzrmeI3IdjFIYuweN9cZB1wj93VzOd8DHlnYVYv3uJLSWJ5zG2tQV76EAsOQLEZHjy67jYUcy217AsMhUKjiSeaMDtvh31n5rtk4yOQrnz5a1xjTt5IIksXPEUljynZEMmQuQApAGTn59N9xvs3ECXhw1uj77M67j69PpXLQvbjhi3UOhWMQeQxS6wx57Lz1DcnI/p2lvPHOBoOfykAgMPIfw6Vrhd8rNYEnC4uH8UsJ7cyDt5THKhkJQjQ7DY+ajy8q2yu1VOPGSOO0eKJpCt1Ge703wfsTRkluZsaIOzTBy8mxznotbnlEmAGSdh4mqzS6toUMh8eQ9as+6qTmRjIf3uXpUyuBsMDwFbFDs7n/DH1pVd00qC9FEI1wN+pPiaIFqWKTssaF3ICjmTXPRhe01zFC/Co3cAtfo+4JGFV2/gKuJeLfO8Vrl0TGpuQbPgfCnNkeIXCT3ij3ePvQwkfiwRqP0J2rTjiWNAiDSi8lAwBWd9HPce4dDcrapdosrCXUpO3ZYU94HpjIP0NZVzZBryGG3RCyQyBg8YKs3cyynY5+p3z866Di4Zr2EQErPFGzRsPE+PlhDVOaWIcUt4HA7RIpFL7jsnLJzO+5wfnnzrPL1YyeGWV7NwmxlgWHUII3keKXswe6M6lwe9zGcn4fDarVqOJG1R4bRnbTsY3VWUjbDZYA4IO23hRrC3kHBrYIMSGJFY9H0jmPykBef0z4bXBypt3WMjSsh0gflIBGfPc+lJEtUODT+9y3BuLaeG8hwj9rtqXfDAeHP06itMrVSNCvtJeZ5NZwMPo8oP8K0CK3KiuVqJWjNgDJIA86rvPEp0g6m8FGa1obTSpu2P9xJ6UqdlacjLGhdzhR1oEcL3DiW4XCA9yI/qaJHC88gmnGADmOI/h8z5/pVoDauOtYYCnCipDAGTUAzSf8vZR+Mj9BU0xz/E+IW9lxS4e6R3DCKGJFcDVJzC74xkuoznHjiqxsJjxcNI1trEDM8RAOvLAFc9B0HhjrVmKFHvrpsSdizuboY1MTkpGeXIjVt5A7cjWtluUvZIbiFC0cACZY74cjGwOWyp555jfes3kuCez00sFvFGtuWi78cTax+y0u2xBxzwcbnZflm5wqRPfrouQjyoJNJj7PugkBseeR+nSqFramfh1xZhRBd3F7OmqLJC4lcnvHoApOMVa4bmW+iN0VM6s8UsZ/AwXIA2GRhc5PPINJyTDGO5uOKjiNiEntzbaE1d0FtWefhgmtFILttXvE0YGo6exU/D5k9a0CtRK1uVMUfdI85bU58XOakIwgwoAHgBVorUCKvYxX00qNimp2XFoUzOFwOZPJV51DUX2jxj855fTxosaBcnmx5k8zXDs3iKxlzmXl0Ucvr40XIXc8hzpi6p8X0A5mqfGJXj4VdOzdiDGUX8xZth8tyKdjGNwK4t4rGPiN7MUMwLhSfj3ypx5c/mzeFVJphNxi4v0t5XgWKMmMRHO5YEk48FB3xuKN/ZoRlu4ZeyjtGEcDMmondQ2c88ZwB0Kn50a0/tL+1L5m7BroRxLIhQquO+Rgb5Okgc+e1Z0xDg3ErO3mZJ2FtEk87hXQ7M0hxvyG2qrnE5LY3Nvf2txA4WRBMEcMcZwG2PgxB8iCeVU+EW05PE+1uYWtkkZe0RM6U0g8jsTud/50WCFoklt+JK8twiAOcnTKrbBtPIb5z1DfSrpjoyMGokVGzkaa0ikkGJCuHGc4YbEeoNGxV7HUEiolaM2KgRTsYDppUTFKr2OqOtVGWYCnDu/w9xfzEb/AEqkkoXB3J8TzoguRnnXDXXF2NVTlnPUk5JrO9oJ3CWtvCA0ssvdUnY4G301FM1YFx4AVmSq1/x4M+RbWcQHPnI+5H/rp+jVNTF+xsY3sRBIgEQR0XO5bVkFyfE5Pr57ZFosDXlzKbQI8rpA+mMEREIuWAGdwWI5bkjNdEJgBk7D9K5z2evobu64mzQvFHd3DGCRjnWoA3Hhn4h8x1FOxixwxI1nv7SJHUPeogXSwUgRxlvkNKnY+NbHFrN7qJJbZgl3C2uJs7NuCVPkcY8jg9KyeFzF+OcQRiNcZSSTA/GUCgjyIVvpita4voLdddxLHGvTWwGaaYBwadZDcojZTtNS5XSRkDKkdCGB26VfkbA5D1rl5uPcJtr4X0N9amOQtHOEcHvac528lA9PPNG6/wBoXBwwSO6TfO+CcYz/AC+4obI64zqObL9KS3KkYGN+tefv/tA4W0zKbzBHIhDg8v50ze3/AA4sY3uMLoDatPPl99/tWs/adnoHaD8w9aVcAvtbw1lDe+oMjOC39aVX+nZ0IvU5704vl6H7V5B/vDxeK6Fy96CZMDQpGkY8v886lYe1vELftDNdCXtDnTKT3D+7ty8qzvE7V7AL8bDUPSsPh/GTHxe9YDMczhmOdsDug+gHo1cHB7ScYALLfQSJ2mpmO+P3eWwoR49fomI5IomUbOvMEDnv8qzvFNr0T2r9oorHhxSWTs1l7rMoyQDt9/0BriOI+117GClhL2UTftRnvFQdl+WFX1xXM8VlveIaJLiUySAYyRtgcgMbY3puKOTHb9kMN2Sg6lPeONj+vrUuW+G1ry+1/G5BMF4jIGm0jWAFZtIO2QBzDfYVzXEeNX162bu4llY7Zkck1NRP7qijDY/Dvyz/AK0N7Z/+o05lXGx2yejHz3388UhtHsRHCkakactiRum+zegP61mymSJirAalOlx4EcxVi57SOWLeNgg31Srk+PM/Oh8XCLeyyRuCsoV1x1yN/vmqioZxk4zSac9M/WoHGARzqJY6aqJ9ofGlQ9QpUHWzRXduie72loWX4mRQxb1rFuopXndrhWjcnvADH2rq1d0JDBvPUuf0pyscitqIGfH+teXj8ufbf25ywmeGOWJd1bvAn6DnTKxSTB3KsG235dK1rvhYlTTbusZ8h/pWa3CLyFjhxgH8J5+tdZz431MQkYAyKG5DJB54x99qLfxLPcxRlyjJbRd4plVGgYz5nNCME8aHVF8Jyr/ej3jG4uMJG6xBIy2kdQgHLG/LFaFFbeNDo7RwEPfJjGBz5nVyq2s9m9pFbxWrCSCTV7xg6nU9CNWMczy61SuZTIcBQiatWjb/ADmgrMY1KZOMYzjFUWZuHrIzSmVlzvkrnAz1386hdQv7pFnvdkWi1Y+JfiB+W7b063hYKuOXX/Pzqd1NFJZPGMAkhgP3gefozbU9/KMpjttTKrFc1ZiEajvLqz48qaYJHgAkZGcGtAGg/lNKiZ+frSoOvE6he7q386lHcgE6HIwKVKvHjQ0cgkO6gnPXeiI0bNhiRnljpT0qzY1ElhV9RRhKAcHUuKE1siSD9mVYeBpUqzLVsU5OHWk34RrY7MuQf5VSl4CjEhJm1Y+EinpV0nycowpTcGuIMghWI8GqpNbsjKsi4PkaVKvTxts9QBk0GrEcLXKldjgbE9KVKtIh/Z0v5hTUqVN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4" name="Picture 16" descr="http://www.ohiocitizen.org/campaigns/coal/baard/pi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483" y="285923"/>
            <a:ext cx="1368591" cy="10264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40" name="Ink 2139"/>
              <p14:cNvContentPartPr/>
              <p14:nvPr/>
            </p14:nvContentPartPr>
            <p14:xfrm>
              <a:off x="2385865" y="3282603"/>
              <a:ext cx="360" cy="360"/>
            </p14:xfrm>
          </p:contentPart>
        </mc:Choice>
        <mc:Fallback xmlns="">
          <p:pic>
            <p:nvPicPr>
              <p:cNvPr id="2140" name="Ink 21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5145" y="3281163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79" name="Ink 2178"/>
              <p14:cNvContentPartPr/>
              <p14:nvPr/>
            </p14:nvContentPartPr>
            <p14:xfrm>
              <a:off x="2590292" y="3297713"/>
              <a:ext cx="360" cy="360"/>
            </p14:xfrm>
          </p:contentPart>
        </mc:Choice>
        <mc:Fallback xmlns="">
          <p:pic>
            <p:nvPicPr>
              <p:cNvPr id="2179" name="Ink 217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9572" y="3296273"/>
                <a:ext cx="1800" cy="32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ight Arrow 2"/>
          <p:cNvSpPr/>
          <p:nvPr/>
        </p:nvSpPr>
        <p:spPr>
          <a:xfrm>
            <a:off x="1683148" y="573234"/>
            <a:ext cx="754280" cy="373615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3150767" y="3830198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0047" y="3828398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3449567" y="4025678"/>
              <a:ext cx="3960" cy="39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8847" y="4023878"/>
                <a:ext cx="576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/>
          <p:cNvGrpSpPr/>
          <p:nvPr/>
        </p:nvGrpSpPr>
        <p:grpSpPr>
          <a:xfrm>
            <a:off x="77826" y="1444253"/>
            <a:ext cx="469080" cy="363559"/>
            <a:chOff x="268402" y="1648958"/>
            <a:chExt cx="58572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/>
                <p14:cNvContentPartPr/>
                <p14:nvPr/>
              </p14:nvContentPartPr>
              <p14:xfrm>
                <a:off x="268402" y="1648958"/>
                <a:ext cx="116640" cy="3405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7056" y="1645813"/>
                  <a:ext cx="119332" cy="346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/>
                <p14:cNvContentPartPr/>
                <p14:nvPr/>
              </p14:nvContentPartPr>
              <p14:xfrm>
                <a:off x="473602" y="1946318"/>
                <a:ext cx="137160" cy="1213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2253" y="1943173"/>
                  <a:ext cx="138959" cy="126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/>
                <p14:cNvContentPartPr/>
                <p14:nvPr/>
              </p14:nvContentPartPr>
              <p14:xfrm>
                <a:off x="686722" y="2044238"/>
                <a:ext cx="14400" cy="5868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5372" y="2041998"/>
                  <a:ext cx="17550" cy="63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/>
                <p14:cNvContentPartPr/>
                <p14:nvPr/>
              </p14:nvContentPartPr>
              <p14:xfrm>
                <a:off x="775642" y="1938758"/>
                <a:ext cx="78480" cy="1450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740" y="1935604"/>
                  <a:ext cx="81186" cy="15048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/>
              <p14:cNvContentPartPr/>
              <p14:nvPr/>
            </p14:nvContentPartPr>
            <p14:xfrm>
              <a:off x="3210527" y="4001198"/>
              <a:ext cx="360" cy="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09807" y="3999758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/>
          <p:cNvGrpSpPr/>
          <p:nvPr/>
        </p:nvGrpSpPr>
        <p:grpSpPr>
          <a:xfrm>
            <a:off x="159857" y="2258204"/>
            <a:ext cx="239308" cy="245115"/>
            <a:chOff x="226642" y="2508278"/>
            <a:chExt cx="28188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/>
                <p14:cNvContentPartPr/>
                <p14:nvPr/>
              </p14:nvContentPartPr>
              <p14:xfrm>
                <a:off x="226642" y="2542838"/>
                <a:ext cx="120960" cy="192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793" y="2540292"/>
                  <a:ext cx="123082" cy="1977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/>
                <p14:cNvContentPartPr/>
                <p14:nvPr/>
              </p14:nvContentPartPr>
              <p14:xfrm>
                <a:off x="229522" y="2629598"/>
                <a:ext cx="96840" cy="104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8248" y="2626675"/>
                  <a:ext cx="98539" cy="15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/>
                <p14:cNvContentPartPr/>
                <p14:nvPr/>
              </p14:nvContentPartPr>
              <p14:xfrm>
                <a:off x="406282" y="2508278"/>
                <a:ext cx="102240" cy="7668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4585" y="2505312"/>
                  <a:ext cx="105210" cy="82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/>
                <p14:cNvContentPartPr/>
                <p14:nvPr/>
              </p14:nvContentPartPr>
              <p14:xfrm>
                <a:off x="408442" y="2680358"/>
                <a:ext cx="83880" cy="11664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8018" y="2677389"/>
                  <a:ext cx="85575" cy="1225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/>
          <p:cNvGrpSpPr/>
          <p:nvPr/>
        </p:nvGrpSpPr>
        <p:grpSpPr>
          <a:xfrm>
            <a:off x="102951" y="2590430"/>
            <a:ext cx="422497" cy="308160"/>
            <a:chOff x="165082" y="2837318"/>
            <a:chExt cx="4975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" name="Ink 35"/>
                <p14:cNvContentPartPr/>
                <p14:nvPr/>
              </p14:nvContentPartPr>
              <p14:xfrm>
                <a:off x="224482" y="2873678"/>
                <a:ext cx="56160" cy="26784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3215" y="2870711"/>
                  <a:ext cx="58694" cy="2733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/>
                <p14:cNvContentPartPr/>
                <p14:nvPr/>
              </p14:nvContentPartPr>
              <p14:xfrm>
                <a:off x="165082" y="3065558"/>
                <a:ext cx="131400" cy="576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3810" y="3062678"/>
                  <a:ext cx="133095" cy="11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/>
                <p14:cNvContentPartPr/>
                <p14:nvPr/>
              </p14:nvContentPartPr>
              <p14:xfrm>
                <a:off x="398362" y="2837318"/>
                <a:ext cx="64440" cy="15840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6677" y="2834777"/>
                  <a:ext cx="66546" cy="163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/>
                <p14:cNvContentPartPr/>
                <p14:nvPr/>
              </p14:nvContentPartPr>
              <p14:xfrm>
                <a:off x="350122" y="2893478"/>
                <a:ext cx="117720" cy="194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8852" y="2890454"/>
                  <a:ext cx="119414" cy="23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/>
                <p14:cNvContentPartPr/>
                <p14:nvPr/>
              </p14:nvContentPartPr>
              <p14:xfrm>
                <a:off x="373522" y="3083918"/>
                <a:ext cx="120960" cy="892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2249" y="3080956"/>
                  <a:ext cx="123507" cy="95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/>
                <p14:cNvContentPartPr/>
                <p14:nvPr/>
              </p14:nvContentPartPr>
              <p14:xfrm>
                <a:off x="546682" y="3139358"/>
                <a:ext cx="6120" cy="6084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5458" y="3137245"/>
                  <a:ext cx="8568" cy="65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/>
                <p14:cNvContentPartPr/>
                <p14:nvPr/>
              </p14:nvContentPartPr>
              <p14:xfrm>
                <a:off x="605002" y="3095438"/>
                <a:ext cx="57600" cy="10008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4578" y="3092894"/>
                  <a:ext cx="59718" cy="1047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165306" y="2989585"/>
            <a:ext cx="369000" cy="291348"/>
            <a:chOff x="189202" y="3266798"/>
            <a:chExt cx="43452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/>
                <p14:cNvContentPartPr/>
                <p14:nvPr/>
              </p14:nvContentPartPr>
              <p14:xfrm>
                <a:off x="189202" y="3266798"/>
                <a:ext cx="131040" cy="20772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7930" y="3264254"/>
                  <a:ext cx="133160" cy="213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/>
                <p14:cNvContentPartPr/>
                <p14:nvPr/>
              </p14:nvContentPartPr>
              <p14:xfrm>
                <a:off x="208642" y="3374078"/>
                <a:ext cx="118080" cy="1080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7372" y="3371586"/>
                  <a:ext cx="120196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5" name="Ink 44"/>
                <p14:cNvContentPartPr/>
                <p14:nvPr/>
              </p14:nvContentPartPr>
              <p14:xfrm>
                <a:off x="377842" y="3445358"/>
                <a:ext cx="63360" cy="12384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152" y="3442813"/>
                  <a:ext cx="65472" cy="129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" name="Ink 45"/>
                <p14:cNvContentPartPr/>
                <p14:nvPr/>
              </p14:nvContentPartPr>
              <p14:xfrm>
                <a:off x="358762" y="3526718"/>
                <a:ext cx="74520" cy="1008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7068" y="3523650"/>
                  <a:ext cx="76637" cy="14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Ink 46"/>
                <p14:cNvContentPartPr/>
                <p14:nvPr/>
              </p14:nvContentPartPr>
              <p14:xfrm>
                <a:off x="497002" y="3555878"/>
                <a:ext cx="8640" cy="540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6179" y="3553327"/>
                  <a:ext cx="10697" cy="58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/>
                <p14:cNvContentPartPr/>
                <p14:nvPr/>
              </p14:nvContentPartPr>
              <p14:xfrm>
                <a:off x="554962" y="3493238"/>
                <a:ext cx="68760" cy="9468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4962" y="3490691"/>
                  <a:ext cx="70458" cy="9977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4" name="TextBox 53"/>
          <p:cNvSpPr txBox="1"/>
          <p:nvPr/>
        </p:nvSpPr>
        <p:spPr>
          <a:xfrm>
            <a:off x="649358" y="1424593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transportation cost from mine m to station s</a:t>
            </a:r>
            <a:endParaRPr lang="en-US" sz="1600" dirty="0"/>
          </a:p>
        </p:txBody>
      </p:sp>
      <p:sp>
        <p:nvSpPr>
          <p:cNvPr id="206" name="TextBox 205"/>
          <p:cNvSpPr txBox="1"/>
          <p:nvPr/>
        </p:nvSpPr>
        <p:spPr>
          <a:xfrm>
            <a:off x="434031" y="1825913"/>
            <a:ext cx="4006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maximum capacity of the storage at station s</a:t>
            </a:r>
            <a:endParaRPr lang="en-US" sz="1600" dirty="0"/>
          </a:p>
        </p:txBody>
      </p:sp>
      <p:grpSp>
        <p:nvGrpSpPr>
          <p:cNvPr id="193" name="Group 192"/>
          <p:cNvGrpSpPr/>
          <p:nvPr/>
        </p:nvGrpSpPr>
        <p:grpSpPr>
          <a:xfrm>
            <a:off x="60167" y="1869998"/>
            <a:ext cx="281765" cy="285954"/>
            <a:chOff x="184522" y="1869998"/>
            <a:chExt cx="281765" cy="2859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" name="Ink 16"/>
                <p14:cNvContentPartPr/>
                <p14:nvPr/>
              </p14:nvContentPartPr>
              <p14:xfrm>
                <a:off x="364047" y="2036792"/>
                <a:ext cx="102240" cy="1191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3687" y="2034272"/>
                  <a:ext cx="103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2" name="Ink 191"/>
                <p14:cNvContentPartPr/>
                <p14:nvPr/>
              </p14:nvContentPartPr>
              <p14:xfrm>
                <a:off x="184522" y="1869998"/>
                <a:ext cx="101880" cy="22140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3442" y="1867838"/>
                  <a:ext cx="10404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9" name="TextBox 208"/>
          <p:cNvSpPr txBox="1"/>
          <p:nvPr/>
        </p:nvSpPr>
        <p:spPr>
          <a:xfrm>
            <a:off x="525448" y="2212572"/>
            <a:ext cx="2941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initial amount of coal at station s</a:t>
            </a:r>
            <a:endParaRPr lang="en-US" sz="1600" dirty="0"/>
          </a:p>
        </p:txBody>
      </p:sp>
      <p:sp>
        <p:nvSpPr>
          <p:cNvPr id="210" name="TextBox 209"/>
          <p:cNvSpPr txBox="1"/>
          <p:nvPr/>
        </p:nvSpPr>
        <p:spPr>
          <a:xfrm>
            <a:off x="581507" y="2590430"/>
            <a:ext cx="3858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how much coal to send from m to s on day 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614296" y="2947313"/>
            <a:ext cx="4063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how much coal remains at station s after day t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Meeting the demand</a:t>
            </a:r>
            <a:endParaRPr lang="en-US" dirty="0"/>
          </a:p>
        </p:txBody>
      </p:sp>
      <p:sp>
        <p:nvSpPr>
          <p:cNvPr id="4" name="AutoShape 8" descr="data:image/jpeg;base64,/9j/4AAQSkZJRgABAQAAAQABAAD/2wCEAAkGBwgHBgkIBwgKCgkLDRYPDQwMDRsUFRAWIB0iIiAdHx8kKDQsJCYxJx8fLT0tMTU3Ojo6Iys/RD84QzQ5OjcBCgoKDQwNGg8PGjclHyU3Nzc3Nzc3Nzc3Nzc3Nzc3Nzc3Nzc3Nzc3Nzc3Nzc3Nzc3Nzc3Nzc3Nzc3Nzc3Nzc3N//AABEIAMcAYgMBIgACEQEDEQH/xAAbAAABBQEBAAAAAAAAAAAAAAADAAECBAUGB//EAD8QAAIBAwIDBQYDBQUJAAAAAAECAwAEERIhBTFBEyJRYZEGFDJxgaFCUrEjYsHR4RVTY/DxBxYkMzRDcpLC/8QAGQEBAQEBAQEAAAAAAAAAAAAAAAECAwQF/8QAHhEBAQEAAwACAwAAAAAAAAAAAAERAhIhAzFBYYH/2gAMAwEAAhEDEQA/AClaWmjaaWmvtuIWKWmi6aWmmgWmlpo2mlppoBpptNH00tFRANNMRgEnYCjMoUEnYDnVYgzHJz2fReRarqguDOcAERfd6MIwOgHkOQ+VFCafT0qvIzSt2cXLq2aaH7SL+8T1pUvck/N9qamjT00tNE00tNQD00+miBafTUA9NLTRdNLTUAdFRbCgltgOtHcqilmOAKr6WmfU4wPwoenmaagBQztlhhOinr5mi6VVck4GNzRm0xLknaq2hrg5caY85C+NNUFg1w2E2jHXxoyxhBhRgUYIFACjAHKmIoB6aVEwKVNFsrS00TTS00EAtLFExVXilzJZ2gkghE0rSIiRltOoswHPpzqW5NB8VGRljTUx/rVGHi+cpcWrRSggNHqyQTy2xv8AMZqre3z+8xBWaNx3jhdYQb7HGfDy+YrPeGNNY2lbtJOnJPy/1qUrJCm/M8h1NMlwhgRohqZuSr49alHAdXaTd6Q/atACwtK/aTD5J4UYrRSKiVoBEVAijEVByqDLEADqaAeKeoe8DpFKR4hKag1dNPpo2nypaamoFprM427xmxSKGSV2ug2EA6KxGfDfFWr3i3D7G5S2u7lYpnXUqFTlh5beVStpYmL3LTAswwFJwIx9fvWbZfFCk4et2n/HKrzMMZXkg8Bn+OQa5PiySQ8QKRIkpifAZYGfThd+ux8hkddq7M3CTMYoJo8/ifUOflXPX0AxcOqSaA8mXeQ6cDVjIB+Hr9SOlY+X6XjupcDuBCHQnvaySrDB5D0+R3+eK343SZBJGcg+WMGqvD4YpWmikjhcAKwU4fnncE9OVRWyjsuL25tdccc0bq0Ycle7gjA6davG2RL9rhFRIo0hVBlj/OglJJPiyieHU10QF330xrrbqOlQFvlg0x1t0HQfKrQjVBhRgUtNVQtNKn7RPzD1p6K0sU+nNT00CcqwZWYLEgzIxO3yrKMaCC14jxfistyiSRR9lAFdc/h1f/dDPBmD9pZGQW4/7YKq5H7pI3+vrVrhfCZzc3F1eTlo5JzLHGq6c7AAtjyUbVuaccq5zjLPVtxz1vPcRyLbxBmKjvCXSDHnkCCcnO/UDb5VzcwjA13ViEbS47UEfsW0k97y5Hn49DXecThhkspnuFJ7ONmDglWXAJ2I3HKuKvrJREIknkuJTC4j7YuFmwpOn8pI35AbkncZFc+csXjW3wqSWO+YOY9LRk6AuNW4Opc+O5I8+vM2bxJLy8tWsZo9MDM0hxuupTgeuNvKsOGIRXcfu1hLbNuGyi6Ym0nOkrlsHGAenhnatm2vBAinu6TgE9pkfU4wTvjoeWxrXG+ZSxeituzJZ3Z5G3JPIfIdBUyvlTrcwyR60fVn8I55oZMs3wDSp6/1rrrAcrqmx3PLA6UEpJPs2Av2q2sCJ5+HlTkUVT7D94+i/wAqerGKVVWhJqBCJ8bcvLzoAhS5/Z4Bt0O/+If5UUozuYlOHbeVx+EeAq2iKihVGANhWdQFykaFpGVEHViABQ1urQ/DdW5xzxKu33ql7VRCfhaWzjKXN1BC48VaRcj0oD+zaWIzwoAKM/sGxt/4seX19RWLyu5FXOJXEQ4fN2U0Wtl0oS+2TtzrmeI3IdjFIYuweN9cZB1wj93VzOd8DHlnYVYv3uJLSWJ5zG2tQV76EAsOQLEZHjy67jYUcy217AsMhUKjiSeaMDtvh31n5rtk4yOQrnz5a1xjTt5IIksXPEUljynZEMmQuQApAGTn59N9xvs3ECXhw1uj77M67j69PpXLQvbjhi3UOhWMQeQxS6wx57Lz1DcnI/p2lvPHOBoOfykAgMPIfw6Vrhd8rNYEnC4uH8UsJ7cyDt5THKhkJQjQ7DY+ajy8q2yu1VOPGSOO0eKJpCt1Ge703wfsTRkluZsaIOzTBy8mxznotbnlEmAGSdh4mqzS6toUMh8eQ9as+6qTmRjIf3uXpUyuBsMDwFbFDs7n/DH1pVd00qC9FEI1wN+pPiaIFqWKTssaF3ICjmTXPRhe01zFC/Co3cAtfo+4JGFV2/gKuJeLfO8Vrl0TGpuQbPgfCnNkeIXCT3ij3ePvQwkfiwRqP0J2rTjiWNAiDSi8lAwBWd9HPce4dDcrapdosrCXUpO3ZYU94HpjIP0NZVzZBryGG3RCyQyBg8YKs3cyynY5+p3z866Di4Zr2EQErPFGzRsPE+PlhDVOaWIcUt4HA7RIpFL7jsnLJzO+5wfnnzrPL1YyeGWV7NwmxlgWHUII3keKXswe6M6lwe9zGcn4fDarVqOJG1R4bRnbTsY3VWUjbDZYA4IO23hRrC3kHBrYIMSGJFY9H0jmPykBef0z4bXBypt3WMjSsh0gflIBGfPc+lJEtUODT+9y3BuLaeG8hwj9rtqXfDAeHP06itMrVSNCvtJeZ5NZwMPo8oP8K0CK3KiuVqJWjNgDJIA86rvPEp0g6m8FGa1obTSpu2P9xJ6UqdlacjLGhdzhR1oEcL3DiW4XCA9yI/qaJHC88gmnGADmOI/h8z5/pVoDauOtYYCnCipDAGTUAzSf8vZR+Mj9BU0xz/E+IW9lxS4e6R3DCKGJFcDVJzC74xkuoznHjiqxsJjxcNI1trEDM8RAOvLAFc9B0HhjrVmKFHvrpsSdizuboY1MTkpGeXIjVt5A7cjWtluUvZIbiFC0cACZY74cjGwOWyp555jfes3kuCez00sFvFGtuWi78cTax+y0u2xBxzwcbnZflm5wqRPfrouQjyoJNJj7PugkBseeR+nSqFramfh1xZhRBd3F7OmqLJC4lcnvHoApOMVa4bmW+iN0VM6s8UsZ/AwXIA2GRhc5PPINJyTDGO5uOKjiNiEntzbaE1d0FtWefhgmtFILttXvE0YGo6exU/D5k9a0CtRK1uVMUfdI85bU58XOakIwgwoAHgBVorUCKvYxX00qNimp2XFoUzOFwOZPJV51DUX2jxj855fTxosaBcnmx5k8zXDs3iKxlzmXl0Ucvr40XIXc8hzpi6p8X0A5mqfGJXj4VdOzdiDGUX8xZth8tyKdjGNwK4t4rGPiN7MUMwLhSfj3ypx5c/mzeFVJphNxi4v0t5XgWKMmMRHO5YEk48FB3xuKN/ZoRlu4ZeyjtGEcDMmondQ2c88ZwB0Kn50a0/tL+1L5m7BroRxLIhQquO+Rgb5Okgc+e1Z0xDg3ErO3mZJ2FtEk87hXQ7M0hxvyG2qrnE5LY3Nvf2txA4WRBMEcMcZwG2PgxB8iCeVU+EW05PE+1uYWtkkZe0RM6U0g8jsTud/50WCFoklt+JK8twiAOcnTKrbBtPIb5z1DfSrpjoyMGokVGzkaa0ikkGJCuHGc4YbEeoNGxV7HUEiolaM2KgRTsYDppUTFKr2OqOtVGWYCnDu/w9xfzEb/AEqkkoXB3J8TzoguRnnXDXXF2NVTlnPUk5JrO9oJ3CWtvCA0ssvdUnY4G301FM1YFx4AVmSq1/x4M+RbWcQHPnI+5H/rp+jVNTF+xsY3sRBIgEQR0XO5bVkFyfE5Pr57ZFosDXlzKbQI8rpA+mMEREIuWAGdwWI5bkjNdEJgBk7D9K5z2evobu64mzQvFHd3DGCRjnWoA3Hhn4h8x1FOxixwxI1nv7SJHUPeogXSwUgRxlvkNKnY+NbHFrN7qJJbZgl3C2uJs7NuCVPkcY8jg9KyeFzF+OcQRiNcZSSTA/GUCgjyIVvpita4voLdddxLHGvTWwGaaYBwadZDcojZTtNS5XSRkDKkdCGB26VfkbA5D1rl5uPcJtr4X0N9amOQtHOEcHvac528lA9PPNG6/wBoXBwwSO6TfO+CcYz/AC+4obI64zqObL9KS3KkYGN+tefv/tA4W0zKbzBHIhDg8v50ze3/AA4sY3uMLoDatPPl99/tWs/adnoHaD8w9aVcAvtbw1lDe+oMjOC39aVX+nZ0IvU5704vl6H7V5B/vDxeK6Fy96CZMDQpGkY8v886lYe1vELftDNdCXtDnTKT3D+7ty8qzvE7V7AL8bDUPSsPh/GTHxe9YDMczhmOdsDug+gHo1cHB7ScYALLfQSJ2mpmO+P3eWwoR49fomI5IomUbOvMEDnv8qzvFNr0T2r9oorHhxSWTs1l7rMoyQDt9/0BriOI+117GClhL2UTftRnvFQdl+WFX1xXM8VlveIaJLiUySAYyRtgcgMbY3puKOTHb9kMN2Sg6lPeONj+vrUuW+G1ry+1/G5BMF4jIGm0jWAFZtIO2QBzDfYVzXEeNX162bu4llY7Zkck1NRP7qijDY/Dvyz/AK0N7Z/+o05lXGx2yejHz3388UhtHsRHCkakactiRum+zegP61mymSJirAalOlx4EcxVi57SOWLeNgg31Srk+PM/Oh8XCLeyyRuCsoV1x1yN/vmqioZxk4zSac9M/WoHGARzqJY6aqJ9ofGlQ9QpUHWzRXduie72loWX4mRQxb1rFuopXndrhWjcnvADH2rq1d0JDBvPUuf0pyscitqIGfH+teXj8ufbf25ywmeGOWJd1bvAn6DnTKxSTB3KsG235dK1rvhYlTTbusZ8h/pWa3CLyFjhxgH8J5+tdZz431MQkYAyKG5DJB54x99qLfxLPcxRlyjJbRd4plVGgYz5nNCME8aHVF8Jyr/ej3jG4uMJG6xBIy2kdQgHLG/LFaFFbeNDo7RwEPfJjGBz5nVyq2s9m9pFbxWrCSCTV7xg6nU9CNWMczy61SuZTIcBQiatWjb/ADmgrMY1KZOMYzjFUWZuHrIzSmVlzvkrnAz1386hdQv7pFnvdkWi1Y+JfiB+W7b063hYKuOXX/Pzqd1NFJZPGMAkhgP3gefozbU9/KMpjttTKrFc1ZiEajvLqz48qaYJHgAkZGcGtAGg/lNKiZ+frSoOvE6he7q386lHcgE6HIwKVKvHjQ0cgkO6gnPXeiI0bNhiRnljpT0qzY1ElhV9RRhKAcHUuKE1siSD9mVYeBpUqzLVsU5OHWk34RrY7MuQf5VSl4CjEhJm1Y+EinpV0nycowpTcGuIMghWI8GqpNbsjKsi4PkaVKvTxts9QBk0GrEcLXKldjgbE9KVKtIh/Z0v5hTUqVN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http://www.beijingrelocation.com/blog/wp-content/uploads/2013/10/Ppppppppppppppppekiii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40" y="345361"/>
            <a:ext cx="2746657" cy="19409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02424" y="2513505"/>
            <a:ext cx="313560" cy="315720"/>
            <a:chOff x="378691" y="2588558"/>
            <a:chExt cx="31356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/>
                <p14:cNvContentPartPr/>
                <p14:nvPr/>
              </p14:nvContentPartPr>
              <p14:xfrm>
                <a:off x="378691" y="2588558"/>
                <a:ext cx="159840" cy="19692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7611" y="2586038"/>
                  <a:ext cx="161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/>
                <p14:cNvContentPartPr/>
                <p14:nvPr/>
              </p14:nvContentPartPr>
              <p14:xfrm>
                <a:off x="624571" y="2731118"/>
                <a:ext cx="56520" cy="1731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211" y="2728958"/>
                  <a:ext cx="57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/>
                <p14:cNvContentPartPr/>
                <p14:nvPr/>
              </p14:nvContentPartPr>
              <p14:xfrm>
                <a:off x="598291" y="2836598"/>
                <a:ext cx="93960" cy="165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6851" y="2834078"/>
                  <a:ext cx="95760" cy="21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/>
          <p:cNvSpPr txBox="1"/>
          <p:nvPr/>
        </p:nvSpPr>
        <p:spPr>
          <a:xfrm>
            <a:off x="1302106" y="2493757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demand at day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17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together: objective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7" name="Ink 106"/>
              <p14:cNvContentPartPr/>
              <p14:nvPr/>
            </p14:nvContentPartPr>
            <p14:xfrm>
              <a:off x="7404088" y="3164807"/>
              <a:ext cx="360" cy="3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3368" y="3163367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/>
              <p14:cNvContentPartPr/>
              <p14:nvPr/>
            </p14:nvContentPartPr>
            <p14:xfrm>
              <a:off x="7608515" y="3179917"/>
              <a:ext cx="360" cy="3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7795" y="3178477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1" name="Ink 170"/>
              <p14:cNvContentPartPr/>
              <p14:nvPr/>
            </p14:nvContentPartPr>
            <p14:xfrm>
              <a:off x="321451" y="733644"/>
              <a:ext cx="231840" cy="2134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11" y="731124"/>
                <a:ext cx="2336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2" name="Ink 171"/>
              <p14:cNvContentPartPr/>
              <p14:nvPr/>
            </p14:nvContentPartPr>
            <p14:xfrm>
              <a:off x="601891" y="839844"/>
              <a:ext cx="4680" cy="820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1171" y="838044"/>
                <a:ext cx="61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3" name="Ink 172"/>
              <p14:cNvContentPartPr/>
              <p14:nvPr/>
            </p14:nvContentPartPr>
            <p14:xfrm>
              <a:off x="609091" y="759204"/>
              <a:ext cx="15480" cy="309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7651" y="757044"/>
                <a:ext cx="172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4" name="Ink 173"/>
              <p14:cNvContentPartPr/>
              <p14:nvPr/>
            </p14:nvContentPartPr>
            <p14:xfrm>
              <a:off x="687211" y="786924"/>
              <a:ext cx="152640" cy="14076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131" y="784404"/>
                <a:ext cx="1540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5" name="Ink 174"/>
              <p14:cNvContentPartPr/>
              <p14:nvPr/>
            </p14:nvContentPartPr>
            <p14:xfrm>
              <a:off x="3764131" y="2886084"/>
              <a:ext cx="360" cy="36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63411" y="2884644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6" name="Ink 175"/>
              <p14:cNvContentPartPr/>
              <p14:nvPr/>
            </p14:nvContentPartPr>
            <p14:xfrm>
              <a:off x="1038211" y="653724"/>
              <a:ext cx="268560" cy="29520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7131" y="651204"/>
                <a:ext cx="27108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7" name="Ink 176"/>
              <p14:cNvContentPartPr/>
              <p14:nvPr/>
            </p14:nvContentPartPr>
            <p14:xfrm>
              <a:off x="1028131" y="1039284"/>
              <a:ext cx="146880" cy="9900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7051" y="1036764"/>
                <a:ext cx="1490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8" name="Ink 177"/>
              <p14:cNvContentPartPr/>
              <p14:nvPr/>
            </p14:nvContentPartPr>
            <p14:xfrm>
              <a:off x="1200931" y="1136124"/>
              <a:ext cx="9720" cy="3636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9851" y="1134324"/>
                <a:ext cx="11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9" name="Ink 178"/>
              <p14:cNvContentPartPr/>
              <p14:nvPr/>
            </p14:nvContentPartPr>
            <p14:xfrm>
              <a:off x="1266811" y="1015164"/>
              <a:ext cx="36720" cy="1411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65731" y="1012644"/>
                <a:ext cx="381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0" name="Ink 179"/>
              <p14:cNvContentPartPr/>
              <p14:nvPr/>
            </p14:nvContentPartPr>
            <p14:xfrm>
              <a:off x="1240891" y="1079604"/>
              <a:ext cx="82440" cy="129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39451" y="1078524"/>
                <a:ext cx="842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1" name="Ink 180"/>
              <p14:cNvContentPartPr/>
              <p14:nvPr/>
            </p14:nvContentPartPr>
            <p14:xfrm>
              <a:off x="3589531" y="2708493"/>
              <a:ext cx="360" cy="36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88451" y="2707053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2" name="Ink 181"/>
              <p14:cNvContentPartPr/>
              <p14:nvPr/>
            </p14:nvContentPartPr>
            <p14:xfrm>
              <a:off x="1521691" y="656964"/>
              <a:ext cx="137880" cy="24588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20611" y="654804"/>
                <a:ext cx="1404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3" name="Ink 182"/>
              <p14:cNvContentPartPr/>
              <p14:nvPr/>
            </p14:nvContentPartPr>
            <p14:xfrm>
              <a:off x="1706011" y="899604"/>
              <a:ext cx="158040" cy="1008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05651" y="897444"/>
                <a:ext cx="1587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4" name="Ink 183"/>
              <p14:cNvContentPartPr/>
              <p14:nvPr/>
            </p14:nvContentPartPr>
            <p14:xfrm>
              <a:off x="1946131" y="783324"/>
              <a:ext cx="6480" cy="151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45051" y="781164"/>
                <a:ext cx="86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5" name="Ink 184"/>
              <p14:cNvContentPartPr/>
              <p14:nvPr/>
            </p14:nvContentPartPr>
            <p14:xfrm>
              <a:off x="2030011" y="715284"/>
              <a:ext cx="118800" cy="1785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28931" y="713124"/>
                <a:ext cx="1198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6" name="Ink 185"/>
              <p14:cNvContentPartPr/>
              <p14:nvPr/>
            </p14:nvContentPartPr>
            <p14:xfrm>
              <a:off x="2020291" y="711684"/>
              <a:ext cx="136800" cy="1976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19211" y="709524"/>
                <a:ext cx="1389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7" name="Ink 186"/>
              <p14:cNvContentPartPr/>
              <p14:nvPr/>
            </p14:nvContentPartPr>
            <p14:xfrm>
              <a:off x="2215771" y="888084"/>
              <a:ext cx="140400" cy="1087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14331" y="885564"/>
                <a:ext cx="1429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8" name="Ink 187"/>
              <p14:cNvContentPartPr/>
              <p14:nvPr/>
            </p14:nvContentPartPr>
            <p14:xfrm>
              <a:off x="2277331" y="538884"/>
              <a:ext cx="60120" cy="20808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76251" y="536364"/>
                <a:ext cx="612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9" name="Ink 188"/>
              <p14:cNvContentPartPr/>
              <p14:nvPr/>
            </p14:nvContentPartPr>
            <p14:xfrm>
              <a:off x="2229451" y="631404"/>
              <a:ext cx="105480" cy="1620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28011" y="628884"/>
                <a:ext cx="1076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0" name="Ink 189"/>
              <p14:cNvContentPartPr/>
              <p14:nvPr/>
            </p14:nvContentPartPr>
            <p14:xfrm>
              <a:off x="2463091" y="824004"/>
              <a:ext cx="110520" cy="936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62011" y="821484"/>
                <a:ext cx="1126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1" name="Ink 190"/>
              <p14:cNvContentPartPr/>
              <p14:nvPr/>
            </p14:nvContentPartPr>
            <p14:xfrm>
              <a:off x="2491891" y="765684"/>
              <a:ext cx="12600" cy="15228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90451" y="763524"/>
                <a:ext cx="14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2" name="Ink 191"/>
              <p14:cNvContentPartPr/>
              <p14:nvPr/>
            </p14:nvContentPartPr>
            <p14:xfrm>
              <a:off x="1110974" y="1365037"/>
              <a:ext cx="331200" cy="35244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09534" y="1362517"/>
                <a:ext cx="3337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3" name="Ink 192"/>
              <p14:cNvContentPartPr/>
              <p14:nvPr/>
            </p14:nvContentPartPr>
            <p14:xfrm>
              <a:off x="1103774" y="1804597"/>
              <a:ext cx="136440" cy="997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03414" y="1802437"/>
                <a:ext cx="1371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4" name="Ink 193"/>
              <p14:cNvContentPartPr/>
              <p14:nvPr/>
            </p14:nvContentPartPr>
            <p14:xfrm>
              <a:off x="1279814" y="1908277"/>
              <a:ext cx="17640" cy="4788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78734" y="1906117"/>
                <a:ext cx="198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5" name="Ink 194"/>
              <p14:cNvContentPartPr/>
              <p14:nvPr/>
            </p14:nvContentPartPr>
            <p14:xfrm>
              <a:off x="1353614" y="1812157"/>
              <a:ext cx="43560" cy="1080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52534" y="1809637"/>
                <a:ext cx="45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6" name="Ink 195"/>
              <p14:cNvContentPartPr/>
              <p14:nvPr/>
            </p14:nvContentPartPr>
            <p14:xfrm>
              <a:off x="1420574" y="1907557"/>
              <a:ext cx="12960" cy="4572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19494" y="1905397"/>
                <a:ext cx="151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7" name="Ink 196"/>
              <p14:cNvContentPartPr/>
              <p14:nvPr/>
            </p14:nvContentPartPr>
            <p14:xfrm>
              <a:off x="1470614" y="1754917"/>
              <a:ext cx="40680" cy="14400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69894" y="1752397"/>
                <a:ext cx="417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8" name="Ink 197"/>
              <p14:cNvContentPartPr/>
              <p14:nvPr/>
            </p14:nvContentPartPr>
            <p14:xfrm>
              <a:off x="1461974" y="1839157"/>
              <a:ext cx="77400" cy="3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60894" y="1836637"/>
                <a:ext cx="788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9" name="Ink 198"/>
              <p14:cNvContentPartPr/>
              <p14:nvPr/>
            </p14:nvContentPartPr>
            <p14:xfrm>
              <a:off x="1564574" y="1351357"/>
              <a:ext cx="132120" cy="28980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63134" y="1348837"/>
                <a:ext cx="1339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0" name="Ink 199"/>
              <p14:cNvContentPartPr/>
              <p14:nvPr/>
            </p14:nvContentPartPr>
            <p14:xfrm>
              <a:off x="1769414" y="1574557"/>
              <a:ext cx="134280" cy="124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68334" y="1572397"/>
                <a:ext cx="1360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1" name="Ink 200"/>
              <p14:cNvContentPartPr/>
              <p14:nvPr/>
            </p14:nvContentPartPr>
            <p14:xfrm>
              <a:off x="1941494" y="1669957"/>
              <a:ext cx="6480" cy="3744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40774" y="1667437"/>
                <a:ext cx="82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2" name="Ink 201"/>
              <p14:cNvContentPartPr/>
              <p14:nvPr/>
            </p14:nvContentPartPr>
            <p14:xfrm>
              <a:off x="1991174" y="1594717"/>
              <a:ext cx="75600" cy="11520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90814" y="1592557"/>
                <a:ext cx="774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3" name="Ink 202"/>
              <p14:cNvContentPartPr/>
              <p14:nvPr/>
            </p14:nvContentPartPr>
            <p14:xfrm>
              <a:off x="2250734" y="1353157"/>
              <a:ext cx="48600" cy="34524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49654" y="1350997"/>
                <a:ext cx="507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4" name="Ink 203"/>
              <p14:cNvContentPartPr/>
              <p14:nvPr/>
            </p14:nvContentPartPr>
            <p14:xfrm>
              <a:off x="2215454" y="1546117"/>
              <a:ext cx="164160" cy="2376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14014" y="1545397"/>
                <a:ext cx="1659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5" name="Ink 204"/>
              <p14:cNvContentPartPr/>
              <p14:nvPr/>
            </p14:nvContentPartPr>
            <p14:xfrm>
              <a:off x="2518351" y="1181733"/>
              <a:ext cx="92520" cy="2030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17631" y="1179573"/>
                <a:ext cx="943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6" name="Ink 205"/>
              <p14:cNvContentPartPr/>
              <p14:nvPr/>
            </p14:nvContentPartPr>
            <p14:xfrm>
              <a:off x="2453054" y="1269277"/>
              <a:ext cx="153000" cy="367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51974" y="1266757"/>
                <a:ext cx="1548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7" name="Ink 206"/>
              <p14:cNvContentPartPr/>
              <p14:nvPr/>
            </p14:nvContentPartPr>
            <p14:xfrm>
              <a:off x="2468534" y="1610917"/>
              <a:ext cx="149040" cy="968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67094" y="1608757"/>
                <a:ext cx="1508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8" name="Ink 207"/>
              <p14:cNvContentPartPr/>
              <p14:nvPr/>
            </p14:nvContentPartPr>
            <p14:xfrm>
              <a:off x="2652854" y="1696597"/>
              <a:ext cx="10440" cy="4680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51774" y="1694797"/>
                <a:ext cx="126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9" name="Ink 208"/>
              <p14:cNvContentPartPr/>
              <p14:nvPr/>
            </p14:nvContentPartPr>
            <p14:xfrm>
              <a:off x="2730614" y="1605877"/>
              <a:ext cx="76320" cy="13212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30254" y="1603357"/>
                <a:ext cx="78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0" name="Ink 209"/>
              <p14:cNvContentPartPr/>
              <p14:nvPr/>
            </p14:nvContentPartPr>
            <p14:xfrm>
              <a:off x="2821694" y="1511917"/>
              <a:ext cx="121320" cy="129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20614" y="1510477"/>
                <a:ext cx="1238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1" name="Ink 210"/>
              <p14:cNvContentPartPr/>
              <p14:nvPr/>
            </p14:nvContentPartPr>
            <p14:xfrm>
              <a:off x="2883974" y="1449277"/>
              <a:ext cx="12960" cy="16416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82894" y="1446757"/>
                <a:ext cx="154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2" name="Ink 211"/>
              <p14:cNvContentPartPr/>
              <p14:nvPr/>
            </p14:nvContentPartPr>
            <p14:xfrm>
              <a:off x="848491" y="2270013"/>
              <a:ext cx="128880" cy="3060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7771" y="2267853"/>
                <a:ext cx="1306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13" name="Ink 212"/>
              <p14:cNvContentPartPr/>
              <p14:nvPr/>
            </p14:nvContentPartPr>
            <p14:xfrm>
              <a:off x="917971" y="2196213"/>
              <a:ext cx="27720" cy="17028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16891" y="2194053"/>
                <a:ext cx="291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14" name="Ink 213"/>
              <p14:cNvContentPartPr/>
              <p14:nvPr/>
            </p14:nvContentPartPr>
            <p14:xfrm>
              <a:off x="1159891" y="2084613"/>
              <a:ext cx="287280" cy="32040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58811" y="2082093"/>
                <a:ext cx="28944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15" name="Ink 214"/>
              <p14:cNvContentPartPr/>
              <p14:nvPr/>
            </p14:nvContentPartPr>
            <p14:xfrm>
              <a:off x="1158811" y="2493213"/>
              <a:ext cx="74160" cy="13356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57731" y="2490693"/>
                <a:ext cx="763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16" name="Ink 215"/>
              <p14:cNvContentPartPr/>
              <p14:nvPr/>
            </p14:nvContentPartPr>
            <p14:xfrm>
              <a:off x="1321891" y="2599413"/>
              <a:ext cx="14040" cy="7560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320811" y="2597613"/>
                <a:ext cx="162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17" name="Ink 216"/>
              <p14:cNvContentPartPr/>
              <p14:nvPr/>
            </p14:nvContentPartPr>
            <p14:xfrm>
              <a:off x="1403611" y="2482773"/>
              <a:ext cx="39960" cy="14148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02891" y="2480253"/>
                <a:ext cx="414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18" name="Ink 217"/>
              <p14:cNvContentPartPr/>
              <p14:nvPr/>
            </p14:nvContentPartPr>
            <p14:xfrm>
              <a:off x="1385251" y="2533173"/>
              <a:ext cx="70560" cy="1692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83811" y="2532453"/>
                <a:ext cx="723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9" name="Ink 218"/>
              <p14:cNvContentPartPr/>
              <p14:nvPr/>
            </p14:nvContentPartPr>
            <p14:xfrm>
              <a:off x="1649491" y="2196213"/>
              <a:ext cx="169560" cy="18540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48411" y="2194053"/>
                <a:ext cx="1713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20" name="Ink 219"/>
              <p14:cNvContentPartPr/>
              <p14:nvPr/>
            </p14:nvContentPartPr>
            <p14:xfrm>
              <a:off x="1866571" y="2321133"/>
              <a:ext cx="70200" cy="12132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865131" y="2318613"/>
                <a:ext cx="730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1" name="Ink 220"/>
              <p14:cNvContentPartPr/>
              <p14:nvPr/>
            </p14:nvContentPartPr>
            <p14:xfrm>
              <a:off x="2004811" y="2288013"/>
              <a:ext cx="130320" cy="75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003731" y="2285853"/>
                <a:ext cx="1328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22" name="Ink 221"/>
              <p14:cNvContentPartPr/>
              <p14:nvPr/>
            </p14:nvContentPartPr>
            <p14:xfrm>
              <a:off x="2069971" y="2219613"/>
              <a:ext cx="18360" cy="1594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68891" y="2217453"/>
                <a:ext cx="198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3" name="Ink 222"/>
              <p14:cNvContentPartPr/>
              <p14:nvPr/>
            </p14:nvContentPartPr>
            <p14:xfrm>
              <a:off x="2267611" y="2192613"/>
              <a:ext cx="195120" cy="15876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266531" y="2190453"/>
                <a:ext cx="1976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4" name="Ink 223"/>
              <p14:cNvContentPartPr/>
              <p14:nvPr/>
            </p14:nvContentPartPr>
            <p14:xfrm>
              <a:off x="2508451" y="2289813"/>
              <a:ext cx="64800" cy="12960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508091" y="2287293"/>
                <a:ext cx="666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5" name="Ink 224"/>
              <p14:cNvContentPartPr/>
              <p14:nvPr/>
            </p14:nvContentPartPr>
            <p14:xfrm>
              <a:off x="2341051" y="2259213"/>
              <a:ext cx="17640" cy="7668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39971" y="2257053"/>
                <a:ext cx="190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6" name="Ink 225"/>
              <p14:cNvContentPartPr/>
              <p14:nvPr/>
            </p14:nvContentPartPr>
            <p14:xfrm>
              <a:off x="2706811" y="2195133"/>
              <a:ext cx="146880" cy="27792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05731" y="2192613"/>
                <a:ext cx="1494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7" name="Ink 226"/>
              <p14:cNvContentPartPr/>
              <p14:nvPr/>
            </p14:nvContentPartPr>
            <p14:xfrm>
              <a:off x="2921371" y="2344533"/>
              <a:ext cx="38880" cy="12132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20651" y="2342013"/>
                <a:ext cx="410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8" name="Ink 227"/>
              <p14:cNvContentPartPr/>
              <p14:nvPr/>
            </p14:nvContentPartPr>
            <p14:xfrm>
              <a:off x="2927131" y="2057973"/>
              <a:ext cx="48240" cy="1335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925691" y="2055813"/>
                <a:ext cx="496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9" name="Ink 228"/>
              <p14:cNvContentPartPr/>
              <p14:nvPr/>
            </p14:nvContentPartPr>
            <p14:xfrm>
              <a:off x="2899051" y="2128533"/>
              <a:ext cx="72000" cy="129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897971" y="2127093"/>
                <a:ext cx="734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0" name="Ink 229"/>
              <p14:cNvContentPartPr/>
              <p14:nvPr/>
            </p14:nvContentPartPr>
            <p14:xfrm>
              <a:off x="1547611" y="2072373"/>
              <a:ext cx="79920" cy="36036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46531" y="2070213"/>
                <a:ext cx="820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1" name="Ink 230"/>
              <p14:cNvContentPartPr/>
              <p14:nvPr/>
            </p14:nvContentPartPr>
            <p14:xfrm>
              <a:off x="3058531" y="2104413"/>
              <a:ext cx="49680" cy="33804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57451" y="2102253"/>
                <a:ext cx="522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2" name="Ink 231"/>
              <p14:cNvContentPartPr/>
              <p14:nvPr/>
            </p14:nvContentPartPr>
            <p14:xfrm>
              <a:off x="802771" y="1511964"/>
              <a:ext cx="38160" cy="1742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01691" y="1509804"/>
                <a:ext cx="403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34" name="Ink 233"/>
              <p14:cNvContentPartPr/>
              <p14:nvPr/>
            </p14:nvContentPartPr>
            <p14:xfrm>
              <a:off x="739771" y="1586484"/>
              <a:ext cx="141840" cy="1332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38691" y="1583964"/>
                <a:ext cx="144000" cy="18360"/>
              </a:xfrm>
              <a:prstGeom prst="rect">
                <a:avLst/>
              </a:prstGeom>
            </p:spPr>
          </p:pic>
        </mc:Fallback>
      </mc:AlternateContent>
      <p:sp>
        <p:nvSpPr>
          <p:cNvPr id="235" name="TextBox 234"/>
          <p:cNvSpPr txBox="1"/>
          <p:nvPr/>
        </p:nvSpPr>
        <p:spPr>
          <a:xfrm>
            <a:off x="3430051" y="59523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mining</a:t>
            </a:r>
            <a:endParaRPr lang="en-US" dirty="0"/>
          </a:p>
        </p:txBody>
      </p:sp>
      <p:sp>
        <p:nvSpPr>
          <p:cNvPr id="236" name="TextBox 235"/>
          <p:cNvSpPr txBox="1"/>
          <p:nvPr/>
        </p:nvSpPr>
        <p:spPr>
          <a:xfrm>
            <a:off x="3032548" y="134024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transportation</a:t>
            </a:r>
            <a:endParaRPr 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2051028" y="256019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 generation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38" name="Ink 237"/>
              <p14:cNvContentPartPr/>
              <p14:nvPr/>
            </p14:nvContentPartPr>
            <p14:xfrm>
              <a:off x="119131" y="1058198"/>
              <a:ext cx="80280" cy="13824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7691" y="1055678"/>
                <a:ext cx="824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39" name="Ink 238"/>
              <p14:cNvContentPartPr/>
              <p14:nvPr/>
            </p14:nvContentPartPr>
            <p14:xfrm>
              <a:off x="111211" y="1051718"/>
              <a:ext cx="132120" cy="15768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0491" y="1049558"/>
                <a:ext cx="133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40" name="Ink 239"/>
              <p14:cNvContentPartPr/>
              <p14:nvPr/>
            </p14:nvContentPartPr>
            <p14:xfrm>
              <a:off x="304171" y="1190678"/>
              <a:ext cx="12240" cy="10080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3091" y="1189238"/>
                <a:ext cx="147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41" name="Ink 240"/>
              <p14:cNvContentPartPr/>
              <p14:nvPr/>
            </p14:nvContentPartPr>
            <p14:xfrm>
              <a:off x="420451" y="1022558"/>
              <a:ext cx="39960" cy="23976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9731" y="1020038"/>
                <a:ext cx="417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42" name="Ink 241"/>
              <p14:cNvContentPartPr/>
              <p14:nvPr/>
            </p14:nvContentPartPr>
            <p14:xfrm>
              <a:off x="379051" y="1163318"/>
              <a:ext cx="95760" cy="1512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8331" y="1160798"/>
                <a:ext cx="972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43" name="Ink 242"/>
              <p14:cNvContentPartPr/>
              <p14:nvPr/>
            </p14:nvContentPartPr>
            <p14:xfrm>
              <a:off x="520891" y="1188878"/>
              <a:ext cx="9360" cy="7128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20531" y="1187798"/>
                <a:ext cx="108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44" name="Ink 243"/>
              <p14:cNvContentPartPr/>
              <p14:nvPr/>
            </p14:nvContentPartPr>
            <p14:xfrm>
              <a:off x="596851" y="1066478"/>
              <a:ext cx="86040" cy="12960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96131" y="1064318"/>
                <a:ext cx="874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45" name="Ink 244"/>
              <p14:cNvContentPartPr/>
              <p14:nvPr/>
            </p14:nvContentPartPr>
            <p14:xfrm>
              <a:off x="605491" y="1121918"/>
              <a:ext cx="80280" cy="828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04411" y="1119398"/>
                <a:ext cx="817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46" name="Ink 245"/>
              <p14:cNvContentPartPr/>
              <p14:nvPr/>
            </p14:nvContentPartPr>
            <p14:xfrm>
              <a:off x="722491" y="1216238"/>
              <a:ext cx="26280" cy="9180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22131" y="1214798"/>
                <a:ext cx="277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47" name="Ink 246"/>
              <p14:cNvContentPartPr/>
              <p14:nvPr/>
            </p14:nvContentPartPr>
            <p14:xfrm>
              <a:off x="816811" y="1082318"/>
              <a:ext cx="72000" cy="23004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15731" y="1080158"/>
                <a:ext cx="7416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13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together: constraints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3" name="Ink 182"/>
              <p14:cNvContentPartPr/>
              <p14:nvPr/>
            </p14:nvContentPartPr>
            <p14:xfrm>
              <a:off x="3364718" y="3320438"/>
              <a:ext cx="360" cy="36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3998" y="3318638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6" name="Ink 185"/>
              <p14:cNvContentPartPr/>
              <p14:nvPr/>
            </p14:nvContentPartPr>
            <p14:xfrm>
              <a:off x="2898518" y="3388478"/>
              <a:ext cx="4680" cy="4716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7798" y="3386678"/>
                <a:ext cx="61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7" name="Ink 196"/>
              <p14:cNvContentPartPr/>
              <p14:nvPr/>
            </p14:nvContentPartPr>
            <p14:xfrm>
              <a:off x="4085798" y="3543278"/>
              <a:ext cx="360" cy="3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5078" y="3541838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/>
          <p:cNvGrpSpPr/>
          <p:nvPr/>
        </p:nvGrpSpPr>
        <p:grpSpPr>
          <a:xfrm>
            <a:off x="103764" y="755826"/>
            <a:ext cx="1302041" cy="437820"/>
            <a:chOff x="272678" y="867398"/>
            <a:chExt cx="180612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8" name="Ink 187"/>
                <p14:cNvContentPartPr/>
                <p14:nvPr/>
              </p14:nvContentPartPr>
              <p14:xfrm>
                <a:off x="272678" y="1013918"/>
                <a:ext cx="351360" cy="27432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1181" y="1010920"/>
                  <a:ext cx="354355" cy="280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9" name="Ink 188"/>
                <p14:cNvContentPartPr/>
                <p14:nvPr/>
              </p14:nvContentPartPr>
              <p14:xfrm>
                <a:off x="432518" y="1349438"/>
                <a:ext cx="1080" cy="396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1438" y="1347741"/>
                  <a:ext cx="324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0" name="Ink 189"/>
                <p14:cNvContentPartPr/>
                <p14:nvPr/>
              </p14:nvContentPartPr>
              <p14:xfrm>
                <a:off x="375278" y="1350518"/>
                <a:ext cx="126000" cy="12420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4778" y="1347026"/>
                  <a:ext cx="128500" cy="131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9" name="Ink 198"/>
                <p14:cNvContentPartPr/>
                <p14:nvPr/>
              </p14:nvContentPartPr>
              <p14:xfrm>
                <a:off x="813038" y="974318"/>
                <a:ext cx="96840" cy="38592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2536" y="970823"/>
                  <a:ext cx="99349" cy="392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0" name="Ink 199"/>
                <p14:cNvContentPartPr/>
                <p14:nvPr/>
              </p14:nvContentPartPr>
              <p14:xfrm>
                <a:off x="742118" y="1167638"/>
                <a:ext cx="174960" cy="5976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0623" y="1165127"/>
                  <a:ext cx="176954" cy="64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1" name="Ink 200"/>
                <p14:cNvContentPartPr/>
                <p14:nvPr/>
              </p14:nvContentPartPr>
              <p14:xfrm>
                <a:off x="940118" y="1272758"/>
                <a:ext cx="136440" cy="8316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8619" y="1269272"/>
                  <a:ext cx="139439" cy="88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2" name="Ink 201"/>
                <p14:cNvContentPartPr/>
                <p14:nvPr/>
              </p14:nvContentPartPr>
              <p14:xfrm>
                <a:off x="1119398" y="1358438"/>
                <a:ext cx="17640" cy="5400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7886" y="1354970"/>
                  <a:ext cx="20664" cy="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3" name="Ink 202"/>
                <p14:cNvContentPartPr/>
                <p14:nvPr/>
              </p14:nvContentPartPr>
              <p14:xfrm>
                <a:off x="1213718" y="1265198"/>
                <a:ext cx="65520" cy="10692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13218" y="1262214"/>
                  <a:ext cx="68021" cy="112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4" name="Ink 203"/>
                <p14:cNvContentPartPr/>
                <p14:nvPr/>
              </p14:nvContentPartPr>
              <p14:xfrm>
                <a:off x="1110398" y="867398"/>
                <a:ext cx="30600" cy="19728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8893" y="864409"/>
                  <a:ext cx="33610" cy="203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5" name="Ink 204"/>
                <p14:cNvContentPartPr/>
                <p14:nvPr/>
              </p14:nvContentPartPr>
              <p14:xfrm>
                <a:off x="1069718" y="944798"/>
                <a:ext cx="137880" cy="3888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8219" y="943283"/>
                  <a:ext cx="139379" cy="42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6" name="Ink 205"/>
                <p14:cNvContentPartPr/>
                <p14:nvPr/>
              </p14:nvContentPartPr>
              <p14:xfrm>
                <a:off x="1425038" y="1097078"/>
                <a:ext cx="129600" cy="828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23537" y="1093669"/>
                  <a:ext cx="132602" cy="14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7" name="Ink 206"/>
                <p14:cNvContentPartPr/>
                <p14:nvPr/>
              </p14:nvContentPartPr>
              <p14:xfrm>
                <a:off x="1412798" y="1151078"/>
                <a:ext cx="132120" cy="2052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11302" y="1149076"/>
                  <a:ext cx="134114" cy="2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8" name="Ink 207"/>
                <p14:cNvContentPartPr/>
                <p14:nvPr/>
              </p14:nvContentPartPr>
              <p14:xfrm>
                <a:off x="1715918" y="1034438"/>
                <a:ext cx="129600" cy="17460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14423" y="1030936"/>
                  <a:ext cx="132092" cy="181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9" name="Ink 208"/>
                <p14:cNvContentPartPr/>
                <p14:nvPr/>
              </p14:nvContentPartPr>
              <p14:xfrm>
                <a:off x="1717358" y="1050278"/>
                <a:ext cx="142560" cy="16488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16361" y="1047280"/>
                  <a:ext cx="145551" cy="170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0" name="Ink 209"/>
                <p14:cNvContentPartPr/>
                <p14:nvPr/>
              </p14:nvContentPartPr>
              <p14:xfrm>
                <a:off x="1931198" y="1225958"/>
                <a:ext cx="132480" cy="7308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29698" y="1222955"/>
                  <a:ext cx="135480" cy="795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1" name="Ink 210"/>
                <p14:cNvContentPartPr/>
                <p14:nvPr/>
              </p14:nvContentPartPr>
              <p14:xfrm>
                <a:off x="2029478" y="875678"/>
                <a:ext cx="49320" cy="18684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27983" y="873187"/>
                  <a:ext cx="51811" cy="192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2" name="Ink 211"/>
                <p14:cNvContentPartPr/>
                <p14:nvPr/>
              </p14:nvContentPartPr>
              <p14:xfrm>
                <a:off x="1968998" y="967118"/>
                <a:ext cx="88560" cy="1800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67497" y="965118"/>
                  <a:ext cx="90561" cy="2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/>
          <p:cNvGrpSpPr/>
          <p:nvPr/>
        </p:nvGrpSpPr>
        <p:grpSpPr>
          <a:xfrm>
            <a:off x="81170" y="1295198"/>
            <a:ext cx="2204152" cy="477268"/>
            <a:chOff x="329918" y="1590278"/>
            <a:chExt cx="305748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3" name="Ink 212"/>
                <p14:cNvContentPartPr/>
                <p14:nvPr/>
              </p14:nvContentPartPr>
              <p14:xfrm>
                <a:off x="329918" y="1811678"/>
                <a:ext cx="196200" cy="24624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7921" y="1808182"/>
                  <a:ext cx="200194" cy="253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4" name="Ink 213"/>
                <p14:cNvContentPartPr/>
                <p14:nvPr/>
              </p14:nvContentPartPr>
              <p14:xfrm>
                <a:off x="364118" y="1954958"/>
                <a:ext cx="141120" cy="504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2622" y="1952667"/>
                  <a:ext cx="143115" cy="1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5" name="Ink 214"/>
                <p14:cNvContentPartPr/>
                <p14:nvPr/>
              </p14:nvContentPartPr>
              <p14:xfrm>
                <a:off x="608918" y="2058278"/>
                <a:ext cx="88920" cy="9792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7419" y="2054781"/>
                  <a:ext cx="91917" cy="104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6" name="Ink 215"/>
                <p14:cNvContentPartPr/>
                <p14:nvPr/>
              </p14:nvContentPartPr>
              <p14:xfrm>
                <a:off x="640958" y="1639958"/>
                <a:ext cx="65160" cy="20304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9466" y="1636965"/>
                  <a:ext cx="67150" cy="209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7" name="Ink 216"/>
                <p14:cNvContentPartPr/>
                <p14:nvPr/>
              </p14:nvContentPartPr>
              <p14:xfrm>
                <a:off x="596318" y="1720598"/>
                <a:ext cx="114480" cy="972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4818" y="1719575"/>
                  <a:ext cx="116480" cy="1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18" name="Ink 217"/>
                <p14:cNvContentPartPr/>
                <p14:nvPr/>
              </p14:nvContentPartPr>
              <p14:xfrm>
                <a:off x="857678" y="1880798"/>
                <a:ext cx="120600" cy="612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6183" y="1877228"/>
                  <a:ext cx="123590" cy="13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9" name="Ink 218"/>
                <p14:cNvContentPartPr/>
                <p14:nvPr/>
              </p14:nvContentPartPr>
              <p14:xfrm>
                <a:off x="853358" y="1957118"/>
                <a:ext cx="119880" cy="1224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1859" y="1956628"/>
                  <a:ext cx="121878" cy="16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0" name="Ink 219"/>
                <p14:cNvContentPartPr/>
                <p14:nvPr/>
              </p14:nvContentPartPr>
              <p14:xfrm>
                <a:off x="1135598" y="1811678"/>
                <a:ext cx="167040" cy="23472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34102" y="1808182"/>
                  <a:ext cx="170032" cy="241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1" name="Ink 220"/>
                <p14:cNvContentPartPr/>
                <p14:nvPr/>
              </p14:nvContentPartPr>
              <p14:xfrm>
                <a:off x="1149278" y="1938758"/>
                <a:ext cx="125280" cy="1080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7781" y="1938244"/>
                  <a:ext cx="127276" cy="14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22" name="Ink 221"/>
                <p14:cNvContentPartPr/>
                <p14:nvPr/>
              </p14:nvContentPartPr>
              <p14:xfrm>
                <a:off x="1320638" y="2036678"/>
                <a:ext cx="79200" cy="11412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20140" y="2033190"/>
                  <a:ext cx="81192" cy="12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3" name="Ink 222"/>
                <p14:cNvContentPartPr/>
                <p14:nvPr/>
              </p14:nvContentPartPr>
              <p14:xfrm>
                <a:off x="1357358" y="1642838"/>
                <a:ext cx="48600" cy="18864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56356" y="1639345"/>
                  <a:ext cx="50604" cy="195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24" name="Ink 223"/>
                <p14:cNvContentPartPr/>
                <p14:nvPr/>
              </p14:nvContentPartPr>
              <p14:xfrm>
                <a:off x="1311638" y="1721318"/>
                <a:ext cx="90360" cy="1512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10140" y="1720310"/>
                  <a:ext cx="92357" cy="19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25" name="Ink 224"/>
                <p14:cNvContentPartPr/>
                <p14:nvPr/>
              </p14:nvContentPartPr>
              <p14:xfrm>
                <a:off x="1432958" y="1733198"/>
                <a:ext cx="81360" cy="504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31461" y="1731182"/>
                  <a:ext cx="83357" cy="10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6" name="Ink 225"/>
                <p14:cNvContentPartPr/>
                <p14:nvPr/>
              </p14:nvContentPartPr>
              <p14:xfrm>
                <a:off x="1552478" y="1645718"/>
                <a:ext cx="2520" cy="15912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50462" y="1642716"/>
                  <a:ext cx="6048" cy="164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7" name="Ink 226"/>
                <p14:cNvContentPartPr/>
                <p14:nvPr/>
              </p14:nvContentPartPr>
              <p14:xfrm>
                <a:off x="1626998" y="1943798"/>
                <a:ext cx="172080" cy="1044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25497" y="1942804"/>
                  <a:ext cx="175582" cy="14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28" name="Ink 227"/>
                <p14:cNvContentPartPr/>
                <p14:nvPr/>
              </p14:nvContentPartPr>
              <p14:xfrm>
                <a:off x="1712678" y="1877198"/>
                <a:ext cx="16200" cy="115200"/>
              </p14:xfrm>
            </p:contentPart>
          </mc:Choice>
          <mc:Fallback xmlns="">
            <p:pic>
              <p:nvPicPr>
                <p:cNvPr id="228" name="Ink 227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10653" y="1873707"/>
                  <a:ext cx="18731" cy="121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9" name="Ink 228"/>
                <p14:cNvContentPartPr/>
                <p14:nvPr/>
              </p14:nvContentPartPr>
              <p14:xfrm>
                <a:off x="1936958" y="1751918"/>
                <a:ext cx="275400" cy="30420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35459" y="1748427"/>
                  <a:ext cx="278899" cy="3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30" name="Ink 229"/>
                <p14:cNvContentPartPr/>
                <p14:nvPr/>
              </p14:nvContentPartPr>
              <p14:xfrm>
                <a:off x="1978718" y="2152958"/>
                <a:ext cx="138960" cy="9936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77218" y="2149463"/>
                  <a:ext cx="142459" cy="106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31" name="Ink 230"/>
                <p14:cNvContentPartPr/>
                <p14:nvPr/>
              </p14:nvContentPartPr>
              <p14:xfrm>
                <a:off x="2330438" y="1759478"/>
                <a:ext cx="53280" cy="33840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28427" y="1755979"/>
                  <a:ext cx="57301" cy="345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32" name="Ink 231"/>
                <p14:cNvContentPartPr/>
                <p14:nvPr/>
              </p14:nvContentPartPr>
              <p14:xfrm>
                <a:off x="2275718" y="1961798"/>
                <a:ext cx="110160" cy="2952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73715" y="1958296"/>
                  <a:ext cx="113164" cy="35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3" name="Ink 232"/>
                <p14:cNvContentPartPr/>
                <p14:nvPr/>
              </p14:nvContentPartPr>
              <p14:xfrm>
                <a:off x="2425478" y="2019398"/>
                <a:ext cx="152280" cy="7812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3980" y="2015915"/>
                  <a:ext cx="155775" cy="85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34" name="Ink 233"/>
                <p14:cNvContentPartPr/>
                <p14:nvPr/>
              </p14:nvContentPartPr>
              <p14:xfrm>
                <a:off x="2616998" y="2079878"/>
                <a:ext cx="16560" cy="5112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15537" y="2076900"/>
                  <a:ext cx="19969" cy="57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35" name="Ink 234"/>
                <p14:cNvContentPartPr/>
                <p14:nvPr/>
              </p14:nvContentPartPr>
              <p14:xfrm>
                <a:off x="2679638" y="2017238"/>
                <a:ext cx="59400" cy="10440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78640" y="2013741"/>
                  <a:ext cx="61896" cy="111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36" name="Ink 235"/>
                <p14:cNvContentPartPr/>
                <p14:nvPr/>
              </p14:nvContentPartPr>
              <p14:xfrm>
                <a:off x="2504318" y="1628078"/>
                <a:ext cx="56520" cy="19260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02335" y="1624576"/>
                  <a:ext cx="58503" cy="200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37" name="Ink 236"/>
                <p14:cNvContentPartPr/>
                <p14:nvPr/>
              </p14:nvContentPartPr>
              <p14:xfrm>
                <a:off x="2442038" y="1689638"/>
                <a:ext cx="94320" cy="3852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40541" y="1688137"/>
                  <a:ext cx="96815" cy="42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38" name="Ink 237"/>
                <p14:cNvContentPartPr/>
                <p14:nvPr/>
              </p14:nvContentPartPr>
              <p14:xfrm>
                <a:off x="2749118" y="1870718"/>
                <a:ext cx="109080" cy="2268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47617" y="1867190"/>
                  <a:ext cx="112082" cy="29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39" name="Ink 238"/>
                <p14:cNvContentPartPr/>
                <p14:nvPr/>
              </p14:nvContentPartPr>
              <p14:xfrm>
                <a:off x="3058718" y="1725998"/>
                <a:ext cx="157320" cy="36936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57224" y="1723003"/>
                  <a:ext cx="160805" cy="376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40" name="Ink 239"/>
                <p14:cNvContentPartPr/>
                <p14:nvPr/>
              </p14:nvContentPartPr>
              <p14:xfrm>
                <a:off x="3265718" y="1933358"/>
                <a:ext cx="79920" cy="12024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64219" y="1929866"/>
                  <a:ext cx="82917" cy="127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41" name="Ink 240"/>
                <p14:cNvContentPartPr/>
                <p14:nvPr/>
              </p14:nvContentPartPr>
              <p14:xfrm>
                <a:off x="3333758" y="1590278"/>
                <a:ext cx="47520" cy="19008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31757" y="1587277"/>
                  <a:ext cx="50021" cy="196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42" name="Ink 241"/>
                <p14:cNvContentPartPr/>
                <p14:nvPr/>
              </p14:nvContentPartPr>
              <p14:xfrm>
                <a:off x="3294518" y="1639238"/>
                <a:ext cx="92880" cy="2088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93020" y="1638219"/>
                  <a:ext cx="94877" cy="249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/>
          <p:cNvGrpSpPr/>
          <p:nvPr/>
        </p:nvGrpSpPr>
        <p:grpSpPr>
          <a:xfrm>
            <a:off x="103764" y="2342160"/>
            <a:ext cx="1186292" cy="277433"/>
            <a:chOff x="-209189" y="2832278"/>
            <a:chExt cx="164556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51" name="Ink 250"/>
                <p14:cNvContentPartPr/>
                <p14:nvPr/>
              </p14:nvContentPartPr>
              <p14:xfrm>
                <a:off x="336211" y="2913638"/>
                <a:ext cx="155520" cy="29124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4716" y="2910646"/>
                  <a:ext cx="158511" cy="297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52" name="Ink 251"/>
                <p14:cNvContentPartPr/>
                <p14:nvPr/>
              </p14:nvContentPartPr>
              <p14:xfrm>
                <a:off x="574891" y="3095438"/>
                <a:ext cx="80280" cy="10548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4392" y="3091955"/>
                  <a:ext cx="82275" cy="112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53" name="Ink 252"/>
                <p14:cNvContentPartPr/>
                <p14:nvPr/>
              </p14:nvContentPartPr>
              <p14:xfrm>
                <a:off x="615931" y="2839118"/>
                <a:ext cx="55080" cy="17100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4429" y="2836118"/>
                  <a:ext cx="57584" cy="1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54" name="Ink 253"/>
                <p14:cNvContentPartPr/>
                <p14:nvPr/>
              </p14:nvContentPartPr>
              <p14:xfrm>
                <a:off x="594331" y="2873678"/>
                <a:ext cx="95040" cy="1116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2830" y="2872156"/>
                  <a:ext cx="97541" cy="157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55" name="Ink 254"/>
                <p14:cNvContentPartPr/>
                <p14:nvPr/>
              </p14:nvContentPartPr>
              <p14:xfrm>
                <a:off x="-209189" y="2832278"/>
                <a:ext cx="81000" cy="33840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-210689" y="2828784"/>
                  <a:ext cx="83000" cy="344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56" name="Ink 255"/>
                <p14:cNvContentPartPr/>
                <p14:nvPr/>
              </p14:nvContentPartPr>
              <p14:xfrm>
                <a:off x="-54029" y="3089318"/>
                <a:ext cx="66240" cy="12780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-55523" y="3086323"/>
                  <a:ext cx="69726" cy="133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7" name="Ink 256"/>
                <p14:cNvContentPartPr/>
                <p14:nvPr/>
              </p14:nvContentPartPr>
              <p14:xfrm>
                <a:off x="129571" y="2927678"/>
                <a:ext cx="93600" cy="13032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7569" y="2924183"/>
                  <a:ext cx="97104" cy="136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8" name="Ink 257"/>
                <p14:cNvContentPartPr/>
                <p14:nvPr/>
              </p14:nvContentPartPr>
              <p14:xfrm>
                <a:off x="138571" y="3064118"/>
                <a:ext cx="98640" cy="4860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7076" y="3061112"/>
                  <a:ext cx="100633" cy="5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59" name="Ink 258"/>
                <p14:cNvContentPartPr/>
                <p14:nvPr/>
              </p14:nvContentPartPr>
              <p14:xfrm>
                <a:off x="864331" y="2933078"/>
                <a:ext cx="95040" cy="13788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2330" y="2930081"/>
                  <a:ext cx="98541" cy="143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60" name="Ink 259"/>
                <p14:cNvContentPartPr/>
                <p14:nvPr/>
              </p14:nvContentPartPr>
              <p14:xfrm>
                <a:off x="850651" y="3071678"/>
                <a:ext cx="105480" cy="4572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9151" y="3068696"/>
                  <a:ext cx="106980" cy="50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1" name="Ink 260"/>
                <p14:cNvContentPartPr/>
                <p14:nvPr/>
              </p14:nvContentPartPr>
              <p14:xfrm>
                <a:off x="1130371" y="2941358"/>
                <a:ext cx="171720" cy="16092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28873" y="2939365"/>
                  <a:ext cx="173717" cy="165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2" name="Ink 261"/>
                <p14:cNvContentPartPr/>
                <p14:nvPr/>
              </p14:nvContentPartPr>
              <p14:xfrm>
                <a:off x="1376251" y="3039998"/>
                <a:ext cx="60120" cy="11844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75754" y="3036500"/>
                  <a:ext cx="62604" cy="1244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/>
          <p:cNvGrpSpPr/>
          <p:nvPr/>
        </p:nvGrpSpPr>
        <p:grpSpPr>
          <a:xfrm>
            <a:off x="147427" y="2818411"/>
            <a:ext cx="1911407" cy="378129"/>
            <a:chOff x="-141509" y="3447518"/>
            <a:chExt cx="2651400" cy="52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70" name="Ink 269"/>
                <p14:cNvContentPartPr/>
                <p14:nvPr/>
              </p14:nvContentPartPr>
              <p14:xfrm>
                <a:off x="-141509" y="3537158"/>
                <a:ext cx="291960" cy="26244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-143006" y="3534164"/>
                  <a:ext cx="294954" cy="268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71" name="Ink 270"/>
                <p14:cNvContentPartPr/>
                <p14:nvPr/>
              </p14:nvContentPartPr>
              <p14:xfrm>
                <a:off x="-42869" y="3857558"/>
                <a:ext cx="106920" cy="11448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-43868" y="3854059"/>
                  <a:ext cx="109418" cy="120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2" name="Ink 271"/>
                <p14:cNvContentPartPr/>
                <p14:nvPr/>
              </p14:nvContentPartPr>
              <p14:xfrm>
                <a:off x="335491" y="3628958"/>
                <a:ext cx="16560" cy="29592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3484" y="3625465"/>
                  <a:ext cx="20073" cy="302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3" name="Ink 272"/>
                <p14:cNvContentPartPr/>
                <p14:nvPr/>
              </p14:nvContentPartPr>
              <p14:xfrm>
                <a:off x="367891" y="3610238"/>
                <a:ext cx="122040" cy="12348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6391" y="3606739"/>
                  <a:ext cx="125541" cy="129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74" name="Ink 273"/>
                <p14:cNvContentPartPr/>
                <p14:nvPr/>
              </p14:nvContentPartPr>
              <p14:xfrm>
                <a:off x="510451" y="3735158"/>
                <a:ext cx="66240" cy="9180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9455" y="3733661"/>
                  <a:ext cx="69228" cy="96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75" name="Ink 274"/>
                <p14:cNvContentPartPr/>
                <p14:nvPr/>
              </p14:nvContentPartPr>
              <p14:xfrm>
                <a:off x="711331" y="3669998"/>
                <a:ext cx="115560" cy="3060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9830" y="3668493"/>
                  <a:ext cx="118562" cy="3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76" name="Ink 275"/>
                <p14:cNvContentPartPr/>
                <p14:nvPr/>
              </p14:nvContentPartPr>
              <p14:xfrm>
                <a:off x="780811" y="3611318"/>
                <a:ext cx="11880" cy="11988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9326" y="3608321"/>
                  <a:ext cx="13365" cy="125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77" name="Ink 276"/>
                <p14:cNvContentPartPr/>
                <p14:nvPr/>
              </p14:nvContentPartPr>
              <p14:xfrm>
                <a:off x="957571" y="3632198"/>
                <a:ext cx="122760" cy="29520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5575" y="3628702"/>
                  <a:ext cx="126253" cy="302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78" name="Ink 277"/>
                <p14:cNvContentPartPr/>
                <p14:nvPr/>
              </p14:nvContentPartPr>
              <p14:xfrm>
                <a:off x="1146571" y="3754958"/>
                <a:ext cx="56880" cy="7164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46072" y="3751451"/>
                  <a:ext cx="59375" cy="77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79" name="Ink 278"/>
                <p14:cNvContentPartPr/>
                <p14:nvPr/>
              </p14:nvContentPartPr>
              <p14:xfrm>
                <a:off x="1325491" y="3602318"/>
                <a:ext cx="91800" cy="28188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994" y="3599319"/>
                  <a:ext cx="95292" cy="288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80" name="Ink 279"/>
                <p14:cNvContentPartPr/>
                <p14:nvPr/>
              </p14:nvContentPartPr>
              <p14:xfrm>
                <a:off x="1483171" y="3776198"/>
                <a:ext cx="79920" cy="9504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81672" y="3772715"/>
                  <a:ext cx="82917" cy="1020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81" name="Ink 280"/>
                <p14:cNvContentPartPr/>
                <p14:nvPr/>
              </p14:nvContentPartPr>
              <p14:xfrm>
                <a:off x="1519891" y="3523118"/>
                <a:ext cx="43200" cy="135720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18401" y="3519625"/>
                  <a:ext cx="45186" cy="14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2" name="Ink 281"/>
                <p14:cNvContentPartPr/>
                <p14:nvPr/>
              </p14:nvContentPartPr>
              <p14:xfrm>
                <a:off x="1482451" y="3571358"/>
                <a:ext cx="86040" cy="5760"/>
              </p14:xfrm>
            </p:contentPart>
          </mc:Choice>
          <mc:Fallback xmlns="">
            <p:pic>
              <p:nvPicPr>
                <p:cNvPr id="282" name="Ink 281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80950" y="3570398"/>
                  <a:ext cx="88041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83" name="Ink 282"/>
                <p14:cNvContentPartPr/>
                <p14:nvPr/>
              </p14:nvContentPartPr>
              <p14:xfrm>
                <a:off x="187891" y="3528878"/>
                <a:ext cx="95760" cy="30564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5896" y="3526381"/>
                  <a:ext cx="98254" cy="310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84" name="Ink 283"/>
                <p14:cNvContentPartPr/>
                <p14:nvPr/>
              </p14:nvContentPartPr>
              <p14:xfrm>
                <a:off x="1673251" y="3537518"/>
                <a:ext cx="93600" cy="243000"/>
              </p14:xfrm>
            </p:contentPart>
          </mc:Choice>
          <mc:Fallback xmlns="">
            <p:pic>
              <p:nvPicPr>
                <p:cNvPr id="284" name="Ink 283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71249" y="3534018"/>
                  <a:ext cx="97604" cy="249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85" name="Ink 284"/>
                <p14:cNvContentPartPr/>
                <p14:nvPr/>
              </p14:nvContentPartPr>
              <p14:xfrm>
                <a:off x="1884211" y="3604118"/>
                <a:ext cx="115200" cy="135360"/>
              </p14:xfrm>
            </p:contentPart>
          </mc:Choice>
          <mc:Fallback xmlns="">
            <p:pic>
              <p:nvPicPr>
                <p:cNvPr id="285" name="Ink 284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82715" y="3601121"/>
                  <a:ext cx="118691" cy="141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86" name="Ink 285"/>
                <p14:cNvContentPartPr/>
                <p14:nvPr/>
              </p14:nvContentPartPr>
              <p14:xfrm>
                <a:off x="1892491" y="3700238"/>
                <a:ext cx="131040" cy="10224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90490" y="3698243"/>
                  <a:ext cx="134041" cy="1077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87" name="Ink 286"/>
                <p14:cNvContentPartPr/>
                <p14:nvPr/>
              </p14:nvContentPartPr>
              <p14:xfrm>
                <a:off x="2211451" y="3608078"/>
                <a:ext cx="155520" cy="164880"/>
              </p14:xfrm>
            </p:contentPart>
          </mc:Choice>
          <mc:Fallback xmlns="">
            <p:pic>
              <p:nvPicPr>
                <p:cNvPr id="287" name="Ink 286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09951" y="3604591"/>
                  <a:ext cx="157520" cy="171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88" name="Ink 287"/>
                <p14:cNvContentPartPr/>
                <p14:nvPr/>
              </p14:nvContentPartPr>
              <p14:xfrm>
                <a:off x="2439691" y="3447518"/>
                <a:ext cx="70200" cy="15156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37700" y="3444028"/>
                  <a:ext cx="72689" cy="158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9" name="Ink 288"/>
                <p14:cNvContentPartPr/>
                <p14:nvPr/>
              </p14:nvContentPartPr>
              <p14:xfrm>
                <a:off x="2399731" y="3528518"/>
                <a:ext cx="87840" cy="4680"/>
              </p14:xfrm>
            </p:contentPart>
          </mc:Choice>
          <mc:Fallback xmlns="">
            <p:pic>
              <p:nvPicPr>
                <p:cNvPr id="289" name="Ink 288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97735" y="3525710"/>
                  <a:ext cx="90835" cy="1076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6" name="TextBox 295"/>
          <p:cNvSpPr txBox="1"/>
          <p:nvPr/>
        </p:nvSpPr>
        <p:spPr>
          <a:xfrm>
            <a:off x="1899744" y="280401"/>
            <a:ext cx="2486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 mine has a limited output</a:t>
            </a:r>
            <a:endParaRPr lang="en-US" sz="1600" dirty="0"/>
          </a:p>
        </p:txBody>
      </p:sp>
      <p:sp>
        <p:nvSpPr>
          <p:cNvPr id="297" name="TextBox 296"/>
          <p:cNvSpPr txBox="1"/>
          <p:nvPr/>
        </p:nvSpPr>
        <p:spPr>
          <a:xfrm>
            <a:off x="1541320" y="742706"/>
            <a:ext cx="2775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transporting everything mined</a:t>
            </a:r>
            <a:endParaRPr lang="en-US" sz="1600" dirty="0"/>
          </a:p>
        </p:txBody>
      </p:sp>
      <p:sp>
        <p:nvSpPr>
          <p:cNvPr id="298" name="TextBox 297"/>
          <p:cNvSpPr txBox="1"/>
          <p:nvPr/>
        </p:nvSpPr>
        <p:spPr>
          <a:xfrm>
            <a:off x="2540118" y="1312703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coal balance</a:t>
            </a:r>
            <a:endParaRPr lang="en-US" sz="1600" dirty="0"/>
          </a:p>
        </p:txBody>
      </p:sp>
      <p:sp>
        <p:nvSpPr>
          <p:cNvPr id="299" name="TextBox 298"/>
          <p:cNvSpPr txBox="1"/>
          <p:nvPr/>
        </p:nvSpPr>
        <p:spPr>
          <a:xfrm>
            <a:off x="1843687" y="1814750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coal storage bounds</a:t>
            </a:r>
            <a:endParaRPr lang="en-US" sz="1600" dirty="0"/>
          </a:p>
        </p:txBody>
      </p:sp>
      <p:sp>
        <p:nvSpPr>
          <p:cNvPr id="300" name="TextBox 299"/>
          <p:cNvSpPr txBox="1"/>
          <p:nvPr/>
        </p:nvSpPr>
        <p:spPr>
          <a:xfrm>
            <a:off x="1382379" y="2279471"/>
            <a:ext cx="2969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power plant operation constraint</a:t>
            </a:r>
            <a:endParaRPr lang="en-US" sz="1600" dirty="0"/>
          </a:p>
        </p:txBody>
      </p:sp>
      <p:sp>
        <p:nvSpPr>
          <p:cNvPr id="301" name="TextBox 300"/>
          <p:cNvSpPr txBox="1"/>
          <p:nvPr/>
        </p:nvSpPr>
        <p:spPr>
          <a:xfrm>
            <a:off x="2280910" y="2808924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meeting the demand</a:t>
            </a:r>
            <a:endParaRPr lang="en-US" sz="1600" dirty="0"/>
          </a:p>
        </p:txBody>
      </p:sp>
      <p:grpSp>
        <p:nvGrpSpPr>
          <p:cNvPr id="307" name="Group 306"/>
          <p:cNvGrpSpPr/>
          <p:nvPr/>
        </p:nvGrpSpPr>
        <p:grpSpPr>
          <a:xfrm>
            <a:off x="54158" y="298581"/>
            <a:ext cx="1380167" cy="332971"/>
            <a:chOff x="54158" y="298581"/>
            <a:chExt cx="1380167" cy="33297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" name="Ink 2"/>
                <p14:cNvContentPartPr/>
                <p14:nvPr/>
              </p14:nvContentPartPr>
              <p14:xfrm>
                <a:off x="574517" y="408879"/>
                <a:ext cx="93948" cy="165837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3437" y="406361"/>
                  <a:ext cx="95388" cy="1708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1" name="Ink 170"/>
                <p14:cNvContentPartPr/>
                <p14:nvPr/>
              </p14:nvContentPartPr>
              <p14:xfrm>
                <a:off x="557388" y="426787"/>
                <a:ext cx="104848" cy="146113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6311" y="424622"/>
                  <a:ext cx="107002" cy="150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2" name="Ink 171"/>
                <p14:cNvContentPartPr/>
                <p14:nvPr/>
              </p14:nvContentPartPr>
              <p14:xfrm>
                <a:off x="725301" y="556549"/>
                <a:ext cx="108222" cy="75003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4219" y="554385"/>
                  <a:ext cx="110026" cy="79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3" name="Ink 172"/>
                <p14:cNvContentPartPr/>
                <p14:nvPr/>
              </p14:nvContentPartPr>
              <p14:xfrm>
                <a:off x="771756" y="298581"/>
                <a:ext cx="49050" cy="126648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1035" y="296055"/>
                  <a:ext cx="50493" cy="132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4" name="Ink 173"/>
                <p14:cNvContentPartPr/>
                <p14:nvPr/>
              </p14:nvContentPartPr>
              <p14:xfrm>
                <a:off x="746842" y="348669"/>
                <a:ext cx="84346" cy="11679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5761" y="347209"/>
                  <a:ext cx="85788" cy="15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5" name="Ink 174"/>
                <p14:cNvContentPartPr/>
                <p14:nvPr/>
              </p14:nvContentPartPr>
              <p14:xfrm>
                <a:off x="961988" y="409917"/>
                <a:ext cx="89536" cy="92391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0909" y="407760"/>
                  <a:ext cx="91693" cy="94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6" name="Ink 175"/>
                <p14:cNvContentPartPr/>
                <p14:nvPr/>
              </p14:nvContentPartPr>
              <p14:xfrm>
                <a:off x="949791" y="518399"/>
                <a:ext cx="99917" cy="23357"/>
              </p14:xfrm>
            </p:contentPart>
          </mc:Choice>
          <mc:Fallback xmlns="">
            <p:pic>
              <p:nvPicPr>
                <p:cNvPr id="176" name="Ink 175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8713" y="516602"/>
                  <a:ext cx="101714" cy="26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7" name="Ink 176"/>
                <p14:cNvContentPartPr/>
                <p14:nvPr/>
              </p14:nvContentPartPr>
              <p14:xfrm>
                <a:off x="1129123" y="426787"/>
                <a:ext cx="123794" cy="99917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7684" y="424262"/>
                  <a:ext cx="125593" cy="104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8" name="Ink 177"/>
                <p14:cNvContentPartPr/>
                <p14:nvPr/>
              </p14:nvContentPartPr>
              <p14:xfrm>
                <a:off x="1292884" y="509575"/>
                <a:ext cx="141441" cy="65919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92164" y="507784"/>
                  <a:ext cx="142881" cy="70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02" name="Ink 301"/>
                <p14:cNvContentPartPr/>
                <p14:nvPr/>
              </p14:nvContentPartPr>
              <p14:xfrm>
                <a:off x="54158" y="430877"/>
                <a:ext cx="113400" cy="149400"/>
              </p14:xfrm>
            </p:contentPart>
          </mc:Choice>
          <mc:Fallback xmlns="">
            <p:pic>
              <p:nvPicPr>
                <p:cNvPr id="302" name="Ink 301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078" y="428357"/>
                  <a:ext cx="115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05" name="Ink 304"/>
                <p14:cNvContentPartPr/>
                <p14:nvPr/>
              </p14:nvContentPartPr>
              <p14:xfrm>
                <a:off x="329558" y="420437"/>
                <a:ext cx="93600" cy="123120"/>
              </p14:xfrm>
            </p:contentPart>
          </mc:Choice>
          <mc:Fallback xmlns="">
            <p:pic>
              <p:nvPicPr>
                <p:cNvPr id="305" name="Ink 304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8478" y="418277"/>
                  <a:ext cx="95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06" name="Ink 305"/>
                <p14:cNvContentPartPr/>
                <p14:nvPr/>
              </p14:nvContentPartPr>
              <p14:xfrm>
                <a:off x="315518" y="547517"/>
                <a:ext cx="77400" cy="65880"/>
              </p14:xfrm>
            </p:contentPart>
          </mc:Choice>
          <mc:Fallback xmlns="">
            <p:pic>
              <p:nvPicPr>
                <p:cNvPr id="306" name="Ink 305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4438" y="545357"/>
                  <a:ext cx="7956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08" name="Ink 307"/>
              <p14:cNvContentPartPr/>
              <p14:nvPr/>
            </p14:nvContentPartPr>
            <p14:xfrm>
              <a:off x="3105878" y="3528677"/>
              <a:ext cx="360" cy="36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105158" y="3526877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/>
          <p:cNvGrpSpPr/>
          <p:nvPr/>
        </p:nvGrpSpPr>
        <p:grpSpPr>
          <a:xfrm>
            <a:off x="535478" y="1182917"/>
            <a:ext cx="123120" cy="206280"/>
            <a:chOff x="535478" y="1182917"/>
            <a:chExt cx="12312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9" name="Ink 308"/>
                <p14:cNvContentPartPr/>
                <p14:nvPr/>
              </p14:nvContentPartPr>
              <p14:xfrm>
                <a:off x="535478" y="1182917"/>
                <a:ext cx="83520" cy="68400"/>
              </p14:xfrm>
            </p:contentPart>
          </mc:Choice>
          <mc:Fallback xmlns="">
            <p:pic>
              <p:nvPicPr>
                <p:cNvPr id="309" name="Ink 308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4398" y="1181477"/>
                  <a:ext cx="85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10" name="Ink 309"/>
                <p14:cNvContentPartPr/>
                <p14:nvPr/>
              </p14:nvContentPartPr>
              <p14:xfrm>
                <a:off x="642758" y="1185437"/>
                <a:ext cx="15840" cy="79920"/>
              </p14:xfrm>
            </p:contentPart>
          </mc:Choice>
          <mc:Fallback xmlns="">
            <p:pic>
              <p:nvPicPr>
                <p:cNvPr id="310" name="Ink 309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1318" y="1183277"/>
                  <a:ext cx="18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1" name="Ink 310"/>
                <p14:cNvContentPartPr/>
                <p14:nvPr/>
              </p14:nvContentPartPr>
              <p14:xfrm>
                <a:off x="580118" y="1288757"/>
                <a:ext cx="74880" cy="100440"/>
              </p14:xfrm>
            </p:contentPart>
          </mc:Choice>
          <mc:Fallback xmlns="">
            <p:pic>
              <p:nvPicPr>
                <p:cNvPr id="311" name="Ink 310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9038" y="1286237"/>
                  <a:ext cx="7704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/>
          <p:cNvGrpSpPr/>
          <p:nvPr/>
        </p:nvGrpSpPr>
        <p:grpSpPr>
          <a:xfrm>
            <a:off x="139693" y="1839687"/>
            <a:ext cx="1165011" cy="351616"/>
            <a:chOff x="139693" y="1839687"/>
            <a:chExt cx="1165011" cy="351616"/>
          </a:xfrm>
        </p:grpSpPr>
        <p:grpSp>
          <p:nvGrpSpPr>
            <p:cNvPr id="293" name="Group 292"/>
            <p:cNvGrpSpPr/>
            <p:nvPr/>
          </p:nvGrpSpPr>
          <p:grpSpPr>
            <a:xfrm>
              <a:off x="139693" y="1883246"/>
              <a:ext cx="1165011" cy="308057"/>
              <a:chOff x="-180389" y="2322158"/>
              <a:chExt cx="1616040" cy="42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43" name="Ink 242"/>
                  <p14:cNvContentPartPr/>
                  <p14:nvPr/>
                </p14:nvContentPartPr>
                <p14:xfrm>
                  <a:off x="326318" y="2389478"/>
                  <a:ext cx="233640" cy="253080"/>
                </p14:xfrm>
              </p:contentPart>
            </mc:Choice>
            <mc:Fallback xmlns="">
              <p:pic>
                <p:nvPicPr>
                  <p:cNvPr id="243" name="Ink 242"/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324820" y="2385984"/>
                    <a:ext cx="237135" cy="2600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44" name="Ink 243"/>
                  <p14:cNvContentPartPr/>
                  <p14:nvPr/>
                </p14:nvContentPartPr>
                <p14:xfrm>
                  <a:off x="389318" y="2533838"/>
                  <a:ext cx="139320" cy="16200"/>
                </p14:xfrm>
              </p:contentPart>
            </mc:Choice>
            <mc:Fallback xmlns="">
              <p:pic>
                <p:nvPicPr>
                  <p:cNvPr id="244" name="Ink 243"/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387820" y="2532856"/>
                    <a:ext cx="141317" cy="196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45" name="Ink 244"/>
                  <p14:cNvContentPartPr/>
                  <p14:nvPr/>
                </p14:nvContentPartPr>
                <p14:xfrm>
                  <a:off x="607118" y="2575238"/>
                  <a:ext cx="91440" cy="113040"/>
                </p14:xfrm>
              </p:contentPart>
            </mc:Choice>
            <mc:Fallback xmlns="">
              <p:pic>
                <p:nvPicPr>
                  <p:cNvPr id="245" name="Ink 244"/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06618" y="2572237"/>
                    <a:ext cx="93439" cy="119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46" name="Ink 245"/>
                  <p14:cNvContentPartPr/>
                  <p14:nvPr/>
                </p14:nvContentPartPr>
                <p14:xfrm>
                  <a:off x="671558" y="2322158"/>
                  <a:ext cx="49320" cy="142560"/>
                </p14:xfrm>
              </p:contentPart>
            </mc:Choice>
            <mc:Fallback xmlns="">
              <p:pic>
                <p:nvPicPr>
                  <p:cNvPr id="246" name="Ink 245"/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669565" y="2318657"/>
                    <a:ext cx="51811" cy="149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47" name="Ink 246"/>
                  <p14:cNvContentPartPr/>
                  <p14:nvPr/>
                </p14:nvContentPartPr>
                <p14:xfrm>
                  <a:off x="635918" y="2363918"/>
                  <a:ext cx="104760" cy="7200"/>
                </p14:xfrm>
              </p:contentPart>
            </mc:Choice>
            <mc:Fallback xmlns="">
              <p:pic>
                <p:nvPicPr>
                  <p:cNvPr id="247" name="Ink 246"/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634414" y="2360832"/>
                    <a:ext cx="106765" cy="12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63" name="Ink 262"/>
                  <p14:cNvContentPartPr/>
                  <p14:nvPr/>
                </p14:nvContentPartPr>
                <p14:xfrm>
                  <a:off x="-180389" y="2437358"/>
                  <a:ext cx="126000" cy="198360"/>
                </p14:xfrm>
              </p:contentPart>
            </mc:Choice>
            <mc:Fallback xmlns="">
              <p:pic>
                <p:nvPicPr>
                  <p:cNvPr id="263" name="Ink 262"/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-182389" y="2434360"/>
                    <a:ext cx="129500" cy="204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64" name="Ink 263"/>
                  <p14:cNvContentPartPr/>
                  <p14:nvPr/>
                </p14:nvContentPartPr>
                <p14:xfrm>
                  <a:off x="110491" y="2472638"/>
                  <a:ext cx="83520" cy="101160"/>
                </p14:xfrm>
              </p:contentPart>
            </mc:Choice>
            <mc:Fallback xmlns="">
              <p:pic>
                <p:nvPicPr>
                  <p:cNvPr id="264" name="Ink 263"/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08491" y="2469648"/>
                    <a:ext cx="87021" cy="106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65" name="Ink 264"/>
                  <p14:cNvContentPartPr/>
                  <p14:nvPr/>
                </p14:nvContentPartPr>
                <p14:xfrm>
                  <a:off x="107971" y="2583158"/>
                  <a:ext cx="94680" cy="45000"/>
                </p14:xfrm>
              </p:contentPart>
            </mc:Choice>
            <mc:Fallback xmlns="">
              <p:pic>
                <p:nvPicPr>
                  <p:cNvPr id="265" name="Ink 264"/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106476" y="2580658"/>
                    <a:ext cx="96673" cy="48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66" name="Ink 265"/>
                  <p14:cNvContentPartPr/>
                  <p14:nvPr/>
                </p14:nvContentPartPr>
                <p14:xfrm>
                  <a:off x="902131" y="2483438"/>
                  <a:ext cx="106920" cy="105120"/>
                </p14:xfrm>
              </p:contentPart>
            </mc:Choice>
            <mc:Fallback xmlns="">
              <p:pic>
                <p:nvPicPr>
                  <p:cNvPr id="266" name="Ink 265"/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900632" y="2480449"/>
                    <a:ext cx="109918" cy="109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67" name="Ink 266"/>
                  <p14:cNvContentPartPr/>
                  <p14:nvPr/>
                </p14:nvContentPartPr>
                <p14:xfrm>
                  <a:off x="881251" y="2599718"/>
                  <a:ext cx="117720" cy="33120"/>
                </p14:xfrm>
              </p:contentPart>
            </mc:Choice>
            <mc:Fallback xmlns="">
              <p:pic>
                <p:nvPicPr>
                  <p:cNvPr id="267" name="Ink 266"/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879755" y="2596707"/>
                    <a:ext cx="120214" cy="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69" name="Ink 268"/>
                  <p14:cNvContentPartPr/>
                  <p14:nvPr/>
                </p14:nvContentPartPr>
                <p14:xfrm>
                  <a:off x="1354291" y="2588198"/>
                  <a:ext cx="81360" cy="161280"/>
                </p14:xfrm>
              </p:contentPart>
            </mc:Choice>
            <mc:Fallback xmlns="">
              <p:pic>
                <p:nvPicPr>
                  <p:cNvPr id="269" name="Ink 268"/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353792" y="2584703"/>
                    <a:ext cx="83856" cy="16777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14" name="Ink 313"/>
                <p14:cNvContentPartPr/>
                <p14:nvPr/>
              </p14:nvContentPartPr>
              <p14:xfrm>
                <a:off x="1077691" y="1839687"/>
                <a:ext cx="93960" cy="289080"/>
              </p14:xfrm>
            </p:contentPart>
          </mc:Choice>
          <mc:Fallback xmlns="">
            <p:pic>
              <p:nvPicPr>
                <p:cNvPr id="314" name="Ink 313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6611" y="1838607"/>
                  <a:ext cx="9612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15" name="Ink 314"/>
              <p14:cNvContentPartPr/>
              <p14:nvPr/>
            </p14:nvContentPartPr>
            <p14:xfrm>
              <a:off x="-693509" y="971007"/>
              <a:ext cx="360" cy="36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-694589" y="969567"/>
                <a:ext cx="2160" cy="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297" grpId="0"/>
      <p:bldP spid="298" grpId="0"/>
      <p:bldP spid="299" grpId="0"/>
      <p:bldP spid="300" grpId="0"/>
      <p:bldP spid="30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42"/>
          <p:cNvSpPr/>
          <p:nvPr/>
        </p:nvSpPr>
        <p:spPr>
          <a:xfrm>
            <a:off x="421105" y="252663"/>
            <a:ext cx="2603079" cy="2502569"/>
          </a:xfrm>
          <a:custGeom>
            <a:avLst/>
            <a:gdLst>
              <a:gd name="connsiteX0" fmla="*/ 126331 w 2652963"/>
              <a:gd name="connsiteY0" fmla="*/ 0 h 2466474"/>
              <a:gd name="connsiteX1" fmla="*/ 0 w 2652963"/>
              <a:gd name="connsiteY1" fmla="*/ 1937084 h 2466474"/>
              <a:gd name="connsiteX2" fmla="*/ 1810752 w 2652963"/>
              <a:gd name="connsiteY2" fmla="*/ 2466474 h 2466474"/>
              <a:gd name="connsiteX3" fmla="*/ 2652963 w 2652963"/>
              <a:gd name="connsiteY3" fmla="*/ 0 h 2466474"/>
              <a:gd name="connsiteX4" fmla="*/ 126331 w 2652963"/>
              <a:gd name="connsiteY4" fmla="*/ 0 h 2466474"/>
              <a:gd name="connsiteX0" fmla="*/ 126331 w 2652963"/>
              <a:gd name="connsiteY0" fmla="*/ 0 h 2502569"/>
              <a:gd name="connsiteX1" fmla="*/ 0 w 2652963"/>
              <a:gd name="connsiteY1" fmla="*/ 1937084 h 2502569"/>
              <a:gd name="connsiteX2" fmla="*/ 1822784 w 2652963"/>
              <a:gd name="connsiteY2" fmla="*/ 2502569 h 2502569"/>
              <a:gd name="connsiteX3" fmla="*/ 2652963 w 2652963"/>
              <a:gd name="connsiteY3" fmla="*/ 0 h 2502569"/>
              <a:gd name="connsiteX4" fmla="*/ 126331 w 2652963"/>
              <a:gd name="connsiteY4" fmla="*/ 0 h 2502569"/>
              <a:gd name="connsiteX0" fmla="*/ 84221 w 2610853"/>
              <a:gd name="connsiteY0" fmla="*/ 0 h 2502569"/>
              <a:gd name="connsiteX1" fmla="*/ 0 w 2610853"/>
              <a:gd name="connsiteY1" fmla="*/ 1876926 h 2502569"/>
              <a:gd name="connsiteX2" fmla="*/ 1780674 w 2610853"/>
              <a:gd name="connsiteY2" fmla="*/ 2502569 h 2502569"/>
              <a:gd name="connsiteX3" fmla="*/ 2610853 w 2610853"/>
              <a:gd name="connsiteY3" fmla="*/ 0 h 2502569"/>
              <a:gd name="connsiteX4" fmla="*/ 84221 w 2610853"/>
              <a:gd name="connsiteY4" fmla="*/ 0 h 2502569"/>
              <a:gd name="connsiteX0" fmla="*/ 96253 w 2622885"/>
              <a:gd name="connsiteY0" fmla="*/ 0 h 2502569"/>
              <a:gd name="connsiteX1" fmla="*/ 0 w 2622885"/>
              <a:gd name="connsiteY1" fmla="*/ 1900989 h 2502569"/>
              <a:gd name="connsiteX2" fmla="*/ 1792706 w 2622885"/>
              <a:gd name="connsiteY2" fmla="*/ 2502569 h 2502569"/>
              <a:gd name="connsiteX3" fmla="*/ 2622885 w 2622885"/>
              <a:gd name="connsiteY3" fmla="*/ 0 h 2502569"/>
              <a:gd name="connsiteX4" fmla="*/ 96253 w 2622885"/>
              <a:gd name="connsiteY4" fmla="*/ 0 h 250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885" h="2502569">
                <a:moveTo>
                  <a:pt x="96253" y="0"/>
                </a:moveTo>
                <a:lnTo>
                  <a:pt x="0" y="1900989"/>
                </a:lnTo>
                <a:lnTo>
                  <a:pt x="1792706" y="2502569"/>
                </a:lnTo>
                <a:lnTo>
                  <a:pt x="2622885" y="0"/>
                </a:lnTo>
                <a:lnTo>
                  <a:pt x="9625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30366" y="263770"/>
            <a:ext cx="179967" cy="304213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-2989847" y="263769"/>
            <a:ext cx="10353173" cy="3042140"/>
            <a:chOff x="-1441938" y="1616031"/>
            <a:chExt cx="5652277" cy="168987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-1441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-1289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-1137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984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-832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-679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527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-375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-222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-70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34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86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1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44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6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48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01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453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606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758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10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63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215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368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0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3220494" y="271165"/>
            <a:ext cx="1454565" cy="1631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view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715213" y="263769"/>
            <a:ext cx="0" cy="29907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11718" y="2407451"/>
            <a:ext cx="4560125" cy="176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-46446" y="2009275"/>
            <a:ext cx="3880468" cy="129663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034824" y="263771"/>
            <a:ext cx="989360" cy="30421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565601" y="1660359"/>
            <a:ext cx="494679" cy="1744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1070146" y="2425120"/>
            <a:ext cx="151917" cy="4624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105470" y="1274965"/>
            <a:ext cx="347115" cy="385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7" name="Ink 146"/>
              <p14:cNvContentPartPr/>
              <p14:nvPr/>
            </p14:nvContentPartPr>
            <p14:xfrm>
              <a:off x="5958455" y="3262131"/>
              <a:ext cx="360" cy="3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3775" y="325745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2" name="Ink 151"/>
              <p14:cNvContentPartPr/>
              <p14:nvPr/>
            </p14:nvContentPartPr>
            <p14:xfrm>
              <a:off x="3239348" y="383287"/>
              <a:ext cx="1324828" cy="644143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2508" y="376086"/>
                <a:ext cx="1338868" cy="656745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/>
          <p:cNvGrpSpPr/>
          <p:nvPr/>
        </p:nvGrpSpPr>
        <p:grpSpPr>
          <a:xfrm>
            <a:off x="3354983" y="1095755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0" name="Ink 219"/>
              <p14:cNvContentPartPr/>
              <p14:nvPr/>
            </p14:nvContentPartPr>
            <p14:xfrm>
              <a:off x="2613695" y="187579"/>
              <a:ext cx="62640" cy="1368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9015" y="182899"/>
                <a:ext cx="7200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/>
          <p:cNvGrpSpPr/>
          <p:nvPr/>
        </p:nvGrpSpPr>
        <p:grpSpPr>
          <a:xfrm>
            <a:off x="75175" y="992691"/>
            <a:ext cx="2999520" cy="2057248"/>
            <a:chOff x="75175" y="992691"/>
            <a:chExt cx="2999520" cy="20572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3" name="Ink 172"/>
                <p14:cNvContentPartPr/>
                <p14:nvPr/>
              </p14:nvContentPartPr>
              <p14:xfrm>
                <a:off x="2833855" y="1522971"/>
                <a:ext cx="240840" cy="144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7015" y="1516491"/>
                  <a:ext cx="25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4" name="Ink 173"/>
                <p14:cNvContentPartPr/>
                <p14:nvPr/>
              </p14:nvContentPartPr>
              <p14:xfrm>
                <a:off x="75175" y="992691"/>
                <a:ext cx="255960" cy="20612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15" y="985496"/>
                  <a:ext cx="271080" cy="22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3" name="Ink 232"/>
                <p14:cNvContentPartPr/>
                <p14:nvPr/>
              </p14:nvContentPartPr>
              <p14:xfrm>
                <a:off x="1123855" y="2848491"/>
                <a:ext cx="226440" cy="201448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6295" y="2841296"/>
                  <a:ext cx="238680" cy="2133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/>
          <p:cNvGrpSpPr/>
          <p:nvPr/>
        </p:nvGrpSpPr>
        <p:grpSpPr>
          <a:xfrm>
            <a:off x="481975" y="375139"/>
            <a:ext cx="3022920" cy="2658600"/>
            <a:chOff x="481975" y="375139"/>
            <a:chExt cx="3022920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7" name="Ink 186"/>
                <p14:cNvContentPartPr/>
                <p14:nvPr/>
              </p14:nvContentPartPr>
              <p14:xfrm>
                <a:off x="2837615" y="1035531"/>
                <a:ext cx="68760" cy="428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95" y="1029411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/>
            <p:cNvGrpSpPr/>
            <p:nvPr/>
          </p:nvGrpSpPr>
          <p:grpSpPr>
            <a:xfrm>
              <a:off x="481975" y="375139"/>
              <a:ext cx="3022920" cy="2658600"/>
              <a:chOff x="481975" y="375139"/>
              <a:chExt cx="3022920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82" name="Ink 181"/>
                  <p14:cNvContentPartPr/>
                  <p14:nvPr/>
                </p14:nvContentPartPr>
                <p14:xfrm>
                  <a:off x="2891615" y="887931"/>
                  <a:ext cx="118080" cy="6480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86575" y="880731"/>
                    <a:ext cx="130320" cy="7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1" name="Group 240"/>
              <p:cNvGrpSpPr/>
              <p:nvPr/>
            </p:nvGrpSpPr>
            <p:grpSpPr>
              <a:xfrm>
                <a:off x="481975" y="375139"/>
                <a:ext cx="3022920" cy="2658600"/>
                <a:chOff x="481975" y="375139"/>
                <a:chExt cx="3022920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00" name="Ink 199"/>
                    <p14:cNvContentPartPr/>
                    <p14:nvPr/>
                  </p14:nvContentPartPr>
                  <p14:xfrm>
                    <a:off x="2879575" y="2700171"/>
                    <a:ext cx="30240" cy="60480"/>
                  </p14:xfrm>
                </p:contentPart>
              </mc:Choice>
              <mc:Fallback xmlns="">
                <p:pic>
                  <p:nvPicPr>
                    <p:cNvPr id="200" name="Ink 199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874535" y="2693691"/>
                      <a:ext cx="4212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02" name="Ink 201"/>
                    <p14:cNvContentPartPr/>
                    <p14:nvPr/>
                  </p14:nvContentPartPr>
                  <p14:xfrm>
                    <a:off x="3005735" y="2775771"/>
                    <a:ext cx="50760" cy="120600"/>
                  </p14:xfrm>
                </p:contentPart>
              </mc:Choice>
              <mc:Fallback xmlns="">
                <p:pic>
                  <p:nvPicPr>
                    <p:cNvPr id="202" name="Ink 201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999975" y="2770011"/>
                      <a:ext cx="6372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0" name="Group 239"/>
                <p:cNvGrpSpPr/>
                <p:nvPr/>
              </p:nvGrpSpPr>
              <p:grpSpPr>
                <a:xfrm>
                  <a:off x="481975" y="375139"/>
                  <a:ext cx="3022920" cy="2658600"/>
                  <a:chOff x="481975" y="375139"/>
                  <a:chExt cx="3022920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80" name="Ink 179"/>
                      <p14:cNvContentPartPr/>
                      <p14:nvPr/>
                    </p14:nvContentPartPr>
                    <p14:xfrm>
                      <a:off x="2796055" y="1140291"/>
                      <a:ext cx="149400" cy="108720"/>
                    </p14:xfrm>
                  </p:contentPart>
                </mc:Choice>
                <mc:Fallback xmlns="">
                  <p:pic>
                    <p:nvPicPr>
                      <p:cNvPr id="180" name="Ink 179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89215" y="1133451"/>
                        <a:ext cx="16164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81" name="Ink 180"/>
                      <p14:cNvContentPartPr/>
                      <p14:nvPr/>
                    </p14:nvContentPartPr>
                    <p14:xfrm>
                      <a:off x="2926375" y="1067571"/>
                      <a:ext cx="113760" cy="90000"/>
                    </p14:xfrm>
                  </p:contentPart>
                </mc:Choice>
                <mc:Fallback xmlns="">
                  <p:pic>
                    <p:nvPicPr>
                      <p:cNvPr id="181" name="Ink 18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19175" y="1060371"/>
                        <a:ext cx="1274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83" name="Ink 182"/>
                      <p14:cNvContentPartPr/>
                      <p14:nvPr/>
                    </p14:nvContentPartPr>
                    <p14:xfrm>
                      <a:off x="2927455" y="855891"/>
                      <a:ext cx="57600" cy="119520"/>
                    </p14:xfrm>
                  </p:contentPart>
                </mc:Choice>
                <mc:Fallback xmlns="">
                  <p:pic>
                    <p:nvPicPr>
                      <p:cNvPr id="183" name="Ink 182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921335" y="851931"/>
                        <a:ext cx="7056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84" name="Ink 183"/>
                      <p14:cNvContentPartPr/>
                      <p14:nvPr/>
                    </p14:nvContentPartPr>
                    <p14:xfrm>
                      <a:off x="2986855" y="684891"/>
                      <a:ext cx="33840" cy="91800"/>
                    </p14:xfrm>
                  </p:contentPart>
                </mc:Choice>
                <mc:Fallback xmlns="">
                  <p:pic>
                    <p:nvPicPr>
                      <p:cNvPr id="184" name="Ink 183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980015" y="677691"/>
                        <a:ext cx="4788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85" name="Ink 184"/>
                      <p14:cNvContentPartPr/>
                      <p14:nvPr/>
                    </p14:nvContentPartPr>
                    <p14:xfrm>
                      <a:off x="3039575" y="717291"/>
                      <a:ext cx="28440" cy="79200"/>
                    </p14:xfrm>
                  </p:contentPart>
                </mc:Choice>
                <mc:Fallback xmlns="">
                  <p:pic>
                    <p:nvPicPr>
                      <p:cNvPr id="185" name="Ink 18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032735" y="710091"/>
                        <a:ext cx="40320" cy="93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86" name="Ink 185"/>
                      <p14:cNvContentPartPr/>
                      <p14:nvPr/>
                    </p14:nvContentPartPr>
                    <p14:xfrm>
                      <a:off x="2985775" y="547731"/>
                      <a:ext cx="170280" cy="97560"/>
                    </p14:xfrm>
                  </p:contentPart>
                </mc:Choice>
                <mc:Fallback xmlns="">
                  <p:pic>
                    <p:nvPicPr>
                      <p:cNvPr id="186" name="Ink 185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979295" y="540171"/>
                        <a:ext cx="184320" cy="11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88" name="Ink 187"/>
                      <p14:cNvContentPartPr/>
                      <p14:nvPr/>
                    </p14:nvContentPartPr>
                    <p14:xfrm>
                      <a:off x="2815135" y="986211"/>
                      <a:ext cx="34200" cy="105480"/>
                    </p14:xfrm>
                  </p:contentPart>
                </mc:Choice>
                <mc:Fallback xmlns="">
                  <p:pic>
                    <p:nvPicPr>
                      <p:cNvPr id="188" name="Ink 18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809015" y="979371"/>
                        <a:ext cx="45000" cy="11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98" name="Ink 197"/>
                      <p14:cNvContentPartPr/>
                      <p14:nvPr/>
                    </p14:nvContentPartPr>
                    <p14:xfrm>
                      <a:off x="2699575" y="2738691"/>
                      <a:ext cx="115560" cy="145440"/>
                    </p14:xfrm>
                  </p:contentPart>
                </mc:Choice>
                <mc:Fallback xmlns="">
                  <p:pic>
                    <p:nvPicPr>
                      <p:cNvPr id="198" name="Ink 197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692375" y="2731491"/>
                        <a:ext cx="129240" cy="15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99" name="Ink 198"/>
                      <p14:cNvContentPartPr/>
                      <p14:nvPr/>
                    </p14:nvContentPartPr>
                    <p14:xfrm>
                      <a:off x="2824495" y="2836971"/>
                      <a:ext cx="91440" cy="98280"/>
                    </p14:xfrm>
                  </p:contentPart>
                </mc:Choice>
                <mc:Fallback xmlns="">
                  <p:pic>
                    <p:nvPicPr>
                      <p:cNvPr id="199" name="Ink 198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2816935" y="2830131"/>
                        <a:ext cx="101160" cy="11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201" name="Ink 200"/>
                      <p14:cNvContentPartPr/>
                      <p14:nvPr/>
                    </p14:nvContentPartPr>
                    <p14:xfrm>
                      <a:off x="2862455" y="2683251"/>
                      <a:ext cx="109440" cy="24840"/>
                    </p14:xfrm>
                  </p:contentPart>
                </mc:Choice>
                <mc:Fallback xmlns="">
                  <p:pic>
                    <p:nvPicPr>
                      <p:cNvPr id="201" name="Ink 20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2855975" y="2676411"/>
                        <a:ext cx="11844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203" name="Ink 202"/>
                      <p14:cNvContentPartPr/>
                      <p14:nvPr/>
                    </p14:nvContentPartPr>
                    <p14:xfrm>
                      <a:off x="2971735" y="2805291"/>
                      <a:ext cx="100800" cy="90360"/>
                    </p14:xfrm>
                  </p:contentPart>
                </mc:Choice>
                <mc:Fallback xmlns="">
                  <p:pic>
                    <p:nvPicPr>
                      <p:cNvPr id="203" name="Ink 20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2964535" y="2799531"/>
                        <a:ext cx="1134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204" name="Ink 203"/>
                      <p14:cNvContentPartPr/>
                      <p14:nvPr/>
                    </p14:nvContentPartPr>
                    <p14:xfrm>
                      <a:off x="3149935" y="2868291"/>
                      <a:ext cx="70560" cy="45000"/>
                    </p14:xfrm>
                  </p:contentPart>
                </mc:Choice>
                <mc:Fallback xmlns="">
                  <p:pic>
                    <p:nvPicPr>
                      <p:cNvPr id="204" name="Ink 20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143815" y="2862531"/>
                        <a:ext cx="8352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205" name="Ink 204"/>
                      <p14:cNvContentPartPr/>
                      <p14:nvPr/>
                    </p14:nvContentPartPr>
                    <p14:xfrm>
                      <a:off x="3131935" y="2926971"/>
                      <a:ext cx="77040" cy="28440"/>
                    </p14:xfrm>
                  </p:contentPart>
                </mc:Choice>
                <mc:Fallback xmlns="">
                  <p:pic>
                    <p:nvPicPr>
                      <p:cNvPr id="205" name="Ink 20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125815" y="2920491"/>
                        <a:ext cx="89280" cy="4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206" name="Ink 205"/>
                      <p14:cNvContentPartPr/>
                      <p14:nvPr/>
                    </p14:nvContentPartPr>
                    <p14:xfrm>
                      <a:off x="3304015" y="2805499"/>
                      <a:ext cx="79200" cy="217080"/>
                    </p14:xfrm>
                  </p:contentPart>
                </mc:Choice>
                <mc:Fallback xmlns="">
                  <p:pic>
                    <p:nvPicPr>
                      <p:cNvPr id="206" name="Ink 20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297175" y="2801179"/>
                        <a:ext cx="90360" cy="22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207" name="Ink 206"/>
                      <p14:cNvContentPartPr/>
                      <p14:nvPr/>
                    </p14:nvContentPartPr>
                    <p14:xfrm>
                      <a:off x="3321655" y="2917819"/>
                      <a:ext cx="86400" cy="115920"/>
                    </p14:xfrm>
                  </p:contentPart>
                </mc:Choice>
                <mc:Fallback xmlns="">
                  <p:pic>
                    <p:nvPicPr>
                      <p:cNvPr id="207" name="Ink 20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314815" y="2910979"/>
                        <a:ext cx="100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232" name="Ink 231"/>
                      <p14:cNvContentPartPr/>
                      <p14:nvPr/>
                    </p14:nvContentPartPr>
                    <p14:xfrm>
                      <a:off x="481975" y="1037179"/>
                      <a:ext cx="190800" cy="965880"/>
                    </p14:xfrm>
                  </p:contentPart>
                </mc:Choice>
                <mc:Fallback xmlns="">
                  <p:pic>
                    <p:nvPicPr>
                      <p:cNvPr id="232" name="Ink 23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75135" y="1031059"/>
                        <a:ext cx="204840" cy="9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234" name="Ink 233"/>
                      <p14:cNvContentPartPr/>
                      <p14:nvPr/>
                    </p14:nvContentPartPr>
                    <p14:xfrm>
                      <a:off x="3008815" y="375139"/>
                      <a:ext cx="74520" cy="117360"/>
                    </p14:xfrm>
                  </p:contentPart>
                </mc:Choice>
                <mc:Fallback xmlns="">
                  <p:pic>
                    <p:nvPicPr>
                      <p:cNvPr id="234" name="Ink 233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002695" y="369379"/>
                        <a:ext cx="82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235" name="Ink 234"/>
                      <p14:cNvContentPartPr/>
                      <p14:nvPr/>
                    </p14:nvContentPartPr>
                    <p14:xfrm>
                      <a:off x="3423895" y="2804419"/>
                      <a:ext cx="81000" cy="111600"/>
                    </p14:xfrm>
                  </p:contentPart>
                </mc:Choice>
                <mc:Fallback xmlns="">
                  <p:pic>
                    <p:nvPicPr>
                      <p:cNvPr id="235" name="Ink 234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416695" y="2798659"/>
                        <a:ext cx="9468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cxnSp>
        <p:nvCxnSpPr>
          <p:cNvPr id="245" name="Straight Arrow Connector 244"/>
          <p:cNvCxnSpPr/>
          <p:nvPr/>
        </p:nvCxnSpPr>
        <p:spPr>
          <a:xfrm flipH="1">
            <a:off x="3888452" y="2656349"/>
            <a:ext cx="451836" cy="507956"/>
          </a:xfrm>
          <a:prstGeom prst="straightConnector1">
            <a:avLst/>
          </a:prstGeom>
          <a:ln w="38100">
            <a:solidFill>
              <a:srgbClr val="EA157A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9" name="Ink 248"/>
              <p14:cNvContentPartPr/>
              <p14:nvPr/>
            </p14:nvContentPartPr>
            <p14:xfrm>
              <a:off x="5761895" y="3049371"/>
              <a:ext cx="360" cy="3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7215" y="304469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7" name="Ink 36"/>
              <p14:cNvContentPartPr/>
              <p14:nvPr/>
            </p14:nvContentPartPr>
            <p14:xfrm>
              <a:off x="5663615" y="2683459"/>
              <a:ext cx="69480" cy="3441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58935" y="2678779"/>
                <a:ext cx="7884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" name="Ink 40"/>
              <p14:cNvContentPartPr/>
              <p14:nvPr/>
            </p14:nvContentPartPr>
            <p14:xfrm>
              <a:off x="3395631" y="1311379"/>
              <a:ext cx="337320" cy="290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89871" y="1304539"/>
                <a:ext cx="349920" cy="30096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Oval 41"/>
          <p:cNvSpPr/>
          <p:nvPr/>
        </p:nvSpPr>
        <p:spPr>
          <a:xfrm>
            <a:off x="309107" y="2052973"/>
            <a:ext cx="202948" cy="20294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" name="Ink 91"/>
              <p14:cNvContentPartPr/>
              <p14:nvPr/>
            </p14:nvContentPartPr>
            <p14:xfrm>
              <a:off x="4051370" y="436163"/>
              <a:ext cx="126000" cy="2502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4890" y="430034"/>
                <a:ext cx="138960" cy="262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3" name="Ink 92"/>
              <p14:cNvContentPartPr/>
              <p14:nvPr/>
            </p14:nvContentPartPr>
            <p14:xfrm>
              <a:off x="3925861" y="2716059"/>
              <a:ext cx="126000" cy="2502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906421" y="2698059"/>
                <a:ext cx="16488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573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42"/>
          <p:cNvSpPr/>
          <p:nvPr/>
        </p:nvSpPr>
        <p:spPr>
          <a:xfrm>
            <a:off x="421105" y="252663"/>
            <a:ext cx="2603079" cy="2502569"/>
          </a:xfrm>
          <a:custGeom>
            <a:avLst/>
            <a:gdLst>
              <a:gd name="connsiteX0" fmla="*/ 126331 w 2652963"/>
              <a:gd name="connsiteY0" fmla="*/ 0 h 2466474"/>
              <a:gd name="connsiteX1" fmla="*/ 0 w 2652963"/>
              <a:gd name="connsiteY1" fmla="*/ 1937084 h 2466474"/>
              <a:gd name="connsiteX2" fmla="*/ 1810752 w 2652963"/>
              <a:gd name="connsiteY2" fmla="*/ 2466474 h 2466474"/>
              <a:gd name="connsiteX3" fmla="*/ 2652963 w 2652963"/>
              <a:gd name="connsiteY3" fmla="*/ 0 h 2466474"/>
              <a:gd name="connsiteX4" fmla="*/ 126331 w 2652963"/>
              <a:gd name="connsiteY4" fmla="*/ 0 h 2466474"/>
              <a:gd name="connsiteX0" fmla="*/ 126331 w 2652963"/>
              <a:gd name="connsiteY0" fmla="*/ 0 h 2502569"/>
              <a:gd name="connsiteX1" fmla="*/ 0 w 2652963"/>
              <a:gd name="connsiteY1" fmla="*/ 1937084 h 2502569"/>
              <a:gd name="connsiteX2" fmla="*/ 1822784 w 2652963"/>
              <a:gd name="connsiteY2" fmla="*/ 2502569 h 2502569"/>
              <a:gd name="connsiteX3" fmla="*/ 2652963 w 2652963"/>
              <a:gd name="connsiteY3" fmla="*/ 0 h 2502569"/>
              <a:gd name="connsiteX4" fmla="*/ 126331 w 2652963"/>
              <a:gd name="connsiteY4" fmla="*/ 0 h 2502569"/>
              <a:gd name="connsiteX0" fmla="*/ 84221 w 2610853"/>
              <a:gd name="connsiteY0" fmla="*/ 0 h 2502569"/>
              <a:gd name="connsiteX1" fmla="*/ 0 w 2610853"/>
              <a:gd name="connsiteY1" fmla="*/ 1876926 h 2502569"/>
              <a:gd name="connsiteX2" fmla="*/ 1780674 w 2610853"/>
              <a:gd name="connsiteY2" fmla="*/ 2502569 h 2502569"/>
              <a:gd name="connsiteX3" fmla="*/ 2610853 w 2610853"/>
              <a:gd name="connsiteY3" fmla="*/ 0 h 2502569"/>
              <a:gd name="connsiteX4" fmla="*/ 84221 w 2610853"/>
              <a:gd name="connsiteY4" fmla="*/ 0 h 2502569"/>
              <a:gd name="connsiteX0" fmla="*/ 96253 w 2622885"/>
              <a:gd name="connsiteY0" fmla="*/ 0 h 2502569"/>
              <a:gd name="connsiteX1" fmla="*/ 0 w 2622885"/>
              <a:gd name="connsiteY1" fmla="*/ 1900989 h 2502569"/>
              <a:gd name="connsiteX2" fmla="*/ 1792706 w 2622885"/>
              <a:gd name="connsiteY2" fmla="*/ 2502569 h 2502569"/>
              <a:gd name="connsiteX3" fmla="*/ 2622885 w 2622885"/>
              <a:gd name="connsiteY3" fmla="*/ 0 h 2502569"/>
              <a:gd name="connsiteX4" fmla="*/ 96253 w 2622885"/>
              <a:gd name="connsiteY4" fmla="*/ 0 h 250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885" h="2502569">
                <a:moveTo>
                  <a:pt x="96253" y="0"/>
                </a:moveTo>
                <a:lnTo>
                  <a:pt x="0" y="1900989"/>
                </a:lnTo>
                <a:lnTo>
                  <a:pt x="1792706" y="2502569"/>
                </a:lnTo>
                <a:lnTo>
                  <a:pt x="2622885" y="0"/>
                </a:lnTo>
                <a:lnTo>
                  <a:pt x="9625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30366" y="263770"/>
            <a:ext cx="179967" cy="304213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-2989847" y="263769"/>
            <a:ext cx="10353173" cy="3042140"/>
            <a:chOff x="-1441938" y="1616031"/>
            <a:chExt cx="5652277" cy="168987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-1441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-1289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-1137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984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-832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-679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527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-375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-222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-70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34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86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1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44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6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48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01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453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606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758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10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63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215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368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0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3220494" y="271165"/>
            <a:ext cx="1454565" cy="1631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view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715213" y="263769"/>
            <a:ext cx="0" cy="29907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11718" y="2407451"/>
            <a:ext cx="4560125" cy="176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-46446" y="2009275"/>
            <a:ext cx="3880468" cy="129663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034824" y="263771"/>
            <a:ext cx="989360" cy="30421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565601" y="1660359"/>
            <a:ext cx="494679" cy="1744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1070146" y="2425120"/>
            <a:ext cx="151917" cy="4624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105470" y="1274965"/>
            <a:ext cx="347115" cy="385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7" name="Ink 146"/>
              <p14:cNvContentPartPr/>
              <p14:nvPr/>
            </p14:nvContentPartPr>
            <p14:xfrm>
              <a:off x="5958455" y="3262131"/>
              <a:ext cx="360" cy="3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3775" y="325745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2" name="Ink 151"/>
              <p14:cNvContentPartPr/>
              <p14:nvPr/>
            </p14:nvContentPartPr>
            <p14:xfrm>
              <a:off x="3245364" y="383287"/>
              <a:ext cx="1324828" cy="644143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8524" y="376086"/>
                <a:ext cx="1338868" cy="656745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/>
          <p:cNvGrpSpPr/>
          <p:nvPr/>
        </p:nvGrpSpPr>
        <p:grpSpPr>
          <a:xfrm>
            <a:off x="3354983" y="1095755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/>
          <p:cNvGrpSpPr/>
          <p:nvPr/>
        </p:nvGrpSpPr>
        <p:grpSpPr>
          <a:xfrm>
            <a:off x="75175" y="992691"/>
            <a:ext cx="2999520" cy="2057248"/>
            <a:chOff x="75175" y="992691"/>
            <a:chExt cx="2999520" cy="20572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3" name="Ink 172"/>
                <p14:cNvContentPartPr/>
                <p14:nvPr/>
              </p14:nvContentPartPr>
              <p14:xfrm>
                <a:off x="2833855" y="1522971"/>
                <a:ext cx="240840" cy="144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7015" y="1516491"/>
                  <a:ext cx="25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4" name="Ink 173"/>
                <p14:cNvContentPartPr/>
                <p14:nvPr/>
              </p14:nvContentPartPr>
              <p14:xfrm>
                <a:off x="75175" y="992691"/>
                <a:ext cx="255960" cy="20612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15" y="985496"/>
                  <a:ext cx="271080" cy="22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3" name="Ink 232"/>
                <p14:cNvContentPartPr/>
                <p14:nvPr/>
              </p14:nvContentPartPr>
              <p14:xfrm>
                <a:off x="1123855" y="2848491"/>
                <a:ext cx="226440" cy="201448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6295" y="2841296"/>
                  <a:ext cx="238680" cy="2133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/>
          <p:cNvGrpSpPr/>
          <p:nvPr/>
        </p:nvGrpSpPr>
        <p:grpSpPr>
          <a:xfrm>
            <a:off x="481975" y="375139"/>
            <a:ext cx="3022920" cy="2658600"/>
            <a:chOff x="481975" y="375139"/>
            <a:chExt cx="3022920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7" name="Ink 186"/>
                <p14:cNvContentPartPr/>
                <p14:nvPr/>
              </p14:nvContentPartPr>
              <p14:xfrm>
                <a:off x="2837615" y="1035531"/>
                <a:ext cx="68760" cy="428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95" y="1029411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/>
            <p:cNvGrpSpPr/>
            <p:nvPr/>
          </p:nvGrpSpPr>
          <p:grpSpPr>
            <a:xfrm>
              <a:off x="481975" y="375139"/>
              <a:ext cx="3022920" cy="2658600"/>
              <a:chOff x="481975" y="375139"/>
              <a:chExt cx="3022920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82" name="Ink 181"/>
                  <p14:cNvContentPartPr/>
                  <p14:nvPr/>
                </p14:nvContentPartPr>
                <p14:xfrm>
                  <a:off x="2891615" y="887931"/>
                  <a:ext cx="118080" cy="6480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86575" y="880731"/>
                    <a:ext cx="130320" cy="7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1" name="Group 240"/>
              <p:cNvGrpSpPr/>
              <p:nvPr/>
            </p:nvGrpSpPr>
            <p:grpSpPr>
              <a:xfrm>
                <a:off x="481975" y="375139"/>
                <a:ext cx="3022920" cy="2658600"/>
                <a:chOff x="481975" y="375139"/>
                <a:chExt cx="3022920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00" name="Ink 199"/>
                    <p14:cNvContentPartPr/>
                    <p14:nvPr/>
                  </p14:nvContentPartPr>
                  <p14:xfrm>
                    <a:off x="2879575" y="2700171"/>
                    <a:ext cx="30240" cy="60480"/>
                  </p14:xfrm>
                </p:contentPart>
              </mc:Choice>
              <mc:Fallback xmlns="">
                <p:pic>
                  <p:nvPicPr>
                    <p:cNvPr id="200" name="Ink 199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874535" y="2693691"/>
                      <a:ext cx="4212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02" name="Ink 201"/>
                    <p14:cNvContentPartPr/>
                    <p14:nvPr/>
                  </p14:nvContentPartPr>
                  <p14:xfrm>
                    <a:off x="3005735" y="2775771"/>
                    <a:ext cx="50760" cy="120600"/>
                  </p14:xfrm>
                </p:contentPart>
              </mc:Choice>
              <mc:Fallback xmlns="">
                <p:pic>
                  <p:nvPicPr>
                    <p:cNvPr id="202" name="Ink 201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999975" y="2770011"/>
                      <a:ext cx="6372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0" name="Group 239"/>
                <p:cNvGrpSpPr/>
                <p:nvPr/>
              </p:nvGrpSpPr>
              <p:grpSpPr>
                <a:xfrm>
                  <a:off x="481975" y="375139"/>
                  <a:ext cx="3022920" cy="2658600"/>
                  <a:chOff x="481975" y="375139"/>
                  <a:chExt cx="3022920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80" name="Ink 179"/>
                      <p14:cNvContentPartPr/>
                      <p14:nvPr/>
                    </p14:nvContentPartPr>
                    <p14:xfrm>
                      <a:off x="2796055" y="1140291"/>
                      <a:ext cx="149400" cy="108720"/>
                    </p14:xfrm>
                  </p:contentPart>
                </mc:Choice>
                <mc:Fallback xmlns="">
                  <p:pic>
                    <p:nvPicPr>
                      <p:cNvPr id="180" name="Ink 179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89215" y="1133451"/>
                        <a:ext cx="16164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81" name="Ink 180"/>
                      <p14:cNvContentPartPr/>
                      <p14:nvPr/>
                    </p14:nvContentPartPr>
                    <p14:xfrm>
                      <a:off x="2926375" y="1067571"/>
                      <a:ext cx="113760" cy="90000"/>
                    </p14:xfrm>
                  </p:contentPart>
                </mc:Choice>
                <mc:Fallback xmlns="">
                  <p:pic>
                    <p:nvPicPr>
                      <p:cNvPr id="181" name="Ink 18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19175" y="1060371"/>
                        <a:ext cx="1274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83" name="Ink 182"/>
                      <p14:cNvContentPartPr/>
                      <p14:nvPr/>
                    </p14:nvContentPartPr>
                    <p14:xfrm>
                      <a:off x="2927455" y="855891"/>
                      <a:ext cx="57600" cy="119520"/>
                    </p14:xfrm>
                  </p:contentPart>
                </mc:Choice>
                <mc:Fallback xmlns="">
                  <p:pic>
                    <p:nvPicPr>
                      <p:cNvPr id="183" name="Ink 182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921335" y="851931"/>
                        <a:ext cx="7056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84" name="Ink 183"/>
                      <p14:cNvContentPartPr/>
                      <p14:nvPr/>
                    </p14:nvContentPartPr>
                    <p14:xfrm>
                      <a:off x="2986855" y="684891"/>
                      <a:ext cx="33840" cy="91800"/>
                    </p14:xfrm>
                  </p:contentPart>
                </mc:Choice>
                <mc:Fallback xmlns="">
                  <p:pic>
                    <p:nvPicPr>
                      <p:cNvPr id="184" name="Ink 183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980015" y="677691"/>
                        <a:ext cx="4788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85" name="Ink 184"/>
                      <p14:cNvContentPartPr/>
                      <p14:nvPr/>
                    </p14:nvContentPartPr>
                    <p14:xfrm>
                      <a:off x="3039575" y="717291"/>
                      <a:ext cx="28440" cy="79200"/>
                    </p14:xfrm>
                  </p:contentPart>
                </mc:Choice>
                <mc:Fallback xmlns="">
                  <p:pic>
                    <p:nvPicPr>
                      <p:cNvPr id="185" name="Ink 18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032735" y="710091"/>
                        <a:ext cx="40320" cy="93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86" name="Ink 185"/>
                      <p14:cNvContentPartPr/>
                      <p14:nvPr/>
                    </p14:nvContentPartPr>
                    <p14:xfrm>
                      <a:off x="2985775" y="547731"/>
                      <a:ext cx="170280" cy="97560"/>
                    </p14:xfrm>
                  </p:contentPart>
                </mc:Choice>
                <mc:Fallback xmlns="">
                  <p:pic>
                    <p:nvPicPr>
                      <p:cNvPr id="186" name="Ink 185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979295" y="540171"/>
                        <a:ext cx="184320" cy="11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88" name="Ink 187"/>
                      <p14:cNvContentPartPr/>
                      <p14:nvPr/>
                    </p14:nvContentPartPr>
                    <p14:xfrm>
                      <a:off x="2815135" y="986211"/>
                      <a:ext cx="34200" cy="105480"/>
                    </p14:xfrm>
                  </p:contentPart>
                </mc:Choice>
                <mc:Fallback xmlns="">
                  <p:pic>
                    <p:nvPicPr>
                      <p:cNvPr id="188" name="Ink 18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809015" y="979371"/>
                        <a:ext cx="45000" cy="11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98" name="Ink 197"/>
                      <p14:cNvContentPartPr/>
                      <p14:nvPr/>
                    </p14:nvContentPartPr>
                    <p14:xfrm>
                      <a:off x="2699575" y="2738691"/>
                      <a:ext cx="115560" cy="145440"/>
                    </p14:xfrm>
                  </p:contentPart>
                </mc:Choice>
                <mc:Fallback xmlns="">
                  <p:pic>
                    <p:nvPicPr>
                      <p:cNvPr id="198" name="Ink 197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692375" y="2731491"/>
                        <a:ext cx="129240" cy="15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99" name="Ink 198"/>
                      <p14:cNvContentPartPr/>
                      <p14:nvPr/>
                    </p14:nvContentPartPr>
                    <p14:xfrm>
                      <a:off x="2824495" y="2836971"/>
                      <a:ext cx="91440" cy="98280"/>
                    </p14:xfrm>
                  </p:contentPart>
                </mc:Choice>
                <mc:Fallback xmlns="">
                  <p:pic>
                    <p:nvPicPr>
                      <p:cNvPr id="199" name="Ink 198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2816935" y="2830131"/>
                        <a:ext cx="101160" cy="11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201" name="Ink 200"/>
                      <p14:cNvContentPartPr/>
                      <p14:nvPr/>
                    </p14:nvContentPartPr>
                    <p14:xfrm>
                      <a:off x="2862455" y="2683251"/>
                      <a:ext cx="109440" cy="24840"/>
                    </p14:xfrm>
                  </p:contentPart>
                </mc:Choice>
                <mc:Fallback xmlns="">
                  <p:pic>
                    <p:nvPicPr>
                      <p:cNvPr id="201" name="Ink 20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2855975" y="2676411"/>
                        <a:ext cx="11844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203" name="Ink 202"/>
                      <p14:cNvContentPartPr/>
                      <p14:nvPr/>
                    </p14:nvContentPartPr>
                    <p14:xfrm>
                      <a:off x="2971735" y="2805291"/>
                      <a:ext cx="100800" cy="90360"/>
                    </p14:xfrm>
                  </p:contentPart>
                </mc:Choice>
                <mc:Fallback xmlns="">
                  <p:pic>
                    <p:nvPicPr>
                      <p:cNvPr id="203" name="Ink 20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2964535" y="2799531"/>
                        <a:ext cx="1134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204" name="Ink 203"/>
                      <p14:cNvContentPartPr/>
                      <p14:nvPr/>
                    </p14:nvContentPartPr>
                    <p14:xfrm>
                      <a:off x="3149935" y="2868291"/>
                      <a:ext cx="70560" cy="45000"/>
                    </p14:xfrm>
                  </p:contentPart>
                </mc:Choice>
                <mc:Fallback xmlns="">
                  <p:pic>
                    <p:nvPicPr>
                      <p:cNvPr id="204" name="Ink 20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143815" y="2862531"/>
                        <a:ext cx="8352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205" name="Ink 204"/>
                      <p14:cNvContentPartPr/>
                      <p14:nvPr/>
                    </p14:nvContentPartPr>
                    <p14:xfrm>
                      <a:off x="3131935" y="2926971"/>
                      <a:ext cx="77040" cy="28440"/>
                    </p14:xfrm>
                  </p:contentPart>
                </mc:Choice>
                <mc:Fallback xmlns="">
                  <p:pic>
                    <p:nvPicPr>
                      <p:cNvPr id="205" name="Ink 20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125815" y="2920491"/>
                        <a:ext cx="89280" cy="4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206" name="Ink 205"/>
                      <p14:cNvContentPartPr/>
                      <p14:nvPr/>
                    </p14:nvContentPartPr>
                    <p14:xfrm>
                      <a:off x="3304015" y="2805499"/>
                      <a:ext cx="79200" cy="217080"/>
                    </p14:xfrm>
                  </p:contentPart>
                </mc:Choice>
                <mc:Fallback xmlns="">
                  <p:pic>
                    <p:nvPicPr>
                      <p:cNvPr id="206" name="Ink 20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297175" y="2801179"/>
                        <a:ext cx="90360" cy="22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207" name="Ink 206"/>
                      <p14:cNvContentPartPr/>
                      <p14:nvPr/>
                    </p14:nvContentPartPr>
                    <p14:xfrm>
                      <a:off x="3321655" y="2917819"/>
                      <a:ext cx="86400" cy="115920"/>
                    </p14:xfrm>
                  </p:contentPart>
                </mc:Choice>
                <mc:Fallback xmlns="">
                  <p:pic>
                    <p:nvPicPr>
                      <p:cNvPr id="207" name="Ink 20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314815" y="2910979"/>
                        <a:ext cx="100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232" name="Ink 231"/>
                      <p14:cNvContentPartPr/>
                      <p14:nvPr/>
                    </p14:nvContentPartPr>
                    <p14:xfrm>
                      <a:off x="481975" y="1037179"/>
                      <a:ext cx="190800" cy="965880"/>
                    </p14:xfrm>
                  </p:contentPart>
                </mc:Choice>
                <mc:Fallback xmlns="">
                  <p:pic>
                    <p:nvPicPr>
                      <p:cNvPr id="232" name="Ink 23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75135" y="1031059"/>
                        <a:ext cx="204840" cy="9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234" name="Ink 233"/>
                      <p14:cNvContentPartPr/>
                      <p14:nvPr/>
                    </p14:nvContentPartPr>
                    <p14:xfrm>
                      <a:off x="3008815" y="375139"/>
                      <a:ext cx="74520" cy="117360"/>
                    </p14:xfrm>
                  </p:contentPart>
                </mc:Choice>
                <mc:Fallback xmlns="">
                  <p:pic>
                    <p:nvPicPr>
                      <p:cNvPr id="234" name="Ink 233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002695" y="369379"/>
                        <a:ext cx="82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235" name="Ink 234"/>
                      <p14:cNvContentPartPr/>
                      <p14:nvPr/>
                    </p14:nvContentPartPr>
                    <p14:xfrm>
                      <a:off x="3423895" y="2804419"/>
                      <a:ext cx="81000" cy="111600"/>
                    </p14:xfrm>
                  </p:contentPart>
                </mc:Choice>
                <mc:Fallback xmlns="">
                  <p:pic>
                    <p:nvPicPr>
                      <p:cNvPr id="235" name="Ink 234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416695" y="2798659"/>
                        <a:ext cx="9468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cxnSp>
        <p:nvCxnSpPr>
          <p:cNvPr id="245" name="Straight Arrow Connector 244"/>
          <p:cNvCxnSpPr/>
          <p:nvPr/>
        </p:nvCxnSpPr>
        <p:spPr>
          <a:xfrm flipH="1">
            <a:off x="3888452" y="2656349"/>
            <a:ext cx="451836" cy="507956"/>
          </a:xfrm>
          <a:prstGeom prst="straightConnector1">
            <a:avLst/>
          </a:prstGeom>
          <a:ln w="38100">
            <a:solidFill>
              <a:srgbClr val="EA157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9" name="Ink 248"/>
              <p14:cNvContentPartPr/>
              <p14:nvPr/>
            </p14:nvContentPartPr>
            <p14:xfrm>
              <a:off x="5761895" y="3049371"/>
              <a:ext cx="360" cy="3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7215" y="304469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1" name="Ink 40"/>
              <p14:cNvContentPartPr/>
              <p14:nvPr/>
            </p14:nvContentPartPr>
            <p14:xfrm>
              <a:off x="3395631" y="1311379"/>
              <a:ext cx="337320" cy="290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89871" y="1304539"/>
                <a:ext cx="3499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1" name="Ink 90"/>
              <p14:cNvContentPartPr/>
              <p14:nvPr/>
            </p14:nvContentPartPr>
            <p14:xfrm>
              <a:off x="4051861" y="422631"/>
              <a:ext cx="126000" cy="2502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45399" y="416511"/>
                <a:ext cx="138923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" name="Ink 91"/>
              <p14:cNvContentPartPr/>
              <p14:nvPr/>
            </p14:nvContentPartPr>
            <p14:xfrm>
              <a:off x="3988370" y="2608972"/>
              <a:ext cx="126000" cy="2502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68930" y="2590972"/>
                <a:ext cx="16488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599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989847" y="263769"/>
            <a:ext cx="10353173" cy="3042140"/>
            <a:chOff x="-1441938" y="1616031"/>
            <a:chExt cx="5652277" cy="168987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-1441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-1289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-1137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984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-832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-679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527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-375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-222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-70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34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86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1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44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6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48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01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453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606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758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10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63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215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368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0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3220494" y="271165"/>
            <a:ext cx="1454565" cy="1631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view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715213" y="263769"/>
            <a:ext cx="0" cy="29907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11718" y="2407451"/>
            <a:ext cx="4560125" cy="176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-46446" y="2009275"/>
            <a:ext cx="3880468" cy="129663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034824" y="263771"/>
            <a:ext cx="989360" cy="30421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2034823" y="1473171"/>
            <a:ext cx="530778" cy="1871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1222064" y="1902995"/>
            <a:ext cx="171516" cy="5221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rot="2189636">
            <a:off x="875009" y="23193"/>
            <a:ext cx="587863" cy="3181223"/>
            <a:chOff x="330366" y="263770"/>
            <a:chExt cx="587863" cy="3042139"/>
          </a:xfrm>
        </p:grpSpPr>
        <p:cxnSp>
          <p:nvCxnSpPr>
            <p:cNvPr id="113" name="Straight Connector 112"/>
            <p:cNvCxnSpPr/>
            <p:nvPr/>
          </p:nvCxnSpPr>
          <p:spPr>
            <a:xfrm flipV="1">
              <a:off x="330366" y="263770"/>
              <a:ext cx="179967" cy="3042139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452586" y="1313487"/>
              <a:ext cx="465643" cy="5167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7" name="Ink 146"/>
              <p14:cNvContentPartPr/>
              <p14:nvPr/>
            </p14:nvContentPartPr>
            <p14:xfrm>
              <a:off x="5958455" y="3262131"/>
              <a:ext cx="360" cy="3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3775" y="325745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2" name="Ink 151"/>
              <p14:cNvContentPartPr/>
              <p14:nvPr/>
            </p14:nvContentPartPr>
            <p14:xfrm>
              <a:off x="3245364" y="383287"/>
              <a:ext cx="1324828" cy="644143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8524" y="376086"/>
                <a:ext cx="1338868" cy="656745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/>
          <p:cNvGrpSpPr/>
          <p:nvPr/>
        </p:nvGrpSpPr>
        <p:grpSpPr>
          <a:xfrm>
            <a:off x="3354983" y="1095755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/>
          <p:cNvGrpSpPr/>
          <p:nvPr/>
        </p:nvGrpSpPr>
        <p:grpSpPr>
          <a:xfrm>
            <a:off x="1476526" y="1072611"/>
            <a:ext cx="791862" cy="1091446"/>
            <a:chOff x="1476526" y="1072611"/>
            <a:chExt cx="791862" cy="10914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3" name="Ink 172"/>
                <p14:cNvContentPartPr/>
                <p14:nvPr/>
              </p14:nvContentPartPr>
              <p14:xfrm>
                <a:off x="2027548" y="1244532"/>
                <a:ext cx="240840" cy="144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20708" y="1238052"/>
                  <a:ext cx="25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4" name="Ink 173"/>
                <p14:cNvContentPartPr/>
                <p14:nvPr/>
              </p14:nvContentPartPr>
              <p14:xfrm>
                <a:off x="1589746" y="1072611"/>
                <a:ext cx="255960" cy="20612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82186" y="1065416"/>
                  <a:ext cx="271080" cy="22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3" name="Ink 232"/>
                <p14:cNvContentPartPr/>
                <p14:nvPr/>
              </p14:nvContentPartPr>
              <p14:xfrm>
                <a:off x="1476526" y="1962609"/>
                <a:ext cx="226440" cy="201448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68966" y="1955402"/>
                  <a:ext cx="238680" cy="2133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/>
          <p:cNvGrpSpPr/>
          <p:nvPr/>
        </p:nvGrpSpPr>
        <p:grpSpPr>
          <a:xfrm>
            <a:off x="1073722" y="375139"/>
            <a:ext cx="2431173" cy="2658600"/>
            <a:chOff x="1073722" y="375139"/>
            <a:chExt cx="2431173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7" name="Ink 186"/>
                <p14:cNvContentPartPr/>
                <p14:nvPr/>
              </p14:nvContentPartPr>
              <p14:xfrm>
                <a:off x="2837615" y="1035531"/>
                <a:ext cx="68760" cy="428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95" y="1029411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/>
            <p:cNvGrpSpPr/>
            <p:nvPr/>
          </p:nvGrpSpPr>
          <p:grpSpPr>
            <a:xfrm>
              <a:off x="1073722" y="375139"/>
              <a:ext cx="2431173" cy="2658600"/>
              <a:chOff x="1073722" y="375139"/>
              <a:chExt cx="2431173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82" name="Ink 181"/>
                  <p14:cNvContentPartPr/>
                  <p14:nvPr/>
                </p14:nvContentPartPr>
                <p14:xfrm>
                  <a:off x="2891615" y="887931"/>
                  <a:ext cx="118080" cy="6480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86575" y="880731"/>
                    <a:ext cx="130320" cy="7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1" name="Group 240"/>
              <p:cNvGrpSpPr/>
              <p:nvPr/>
            </p:nvGrpSpPr>
            <p:grpSpPr>
              <a:xfrm>
                <a:off x="1073722" y="375139"/>
                <a:ext cx="2431173" cy="2658600"/>
                <a:chOff x="1073722" y="375139"/>
                <a:chExt cx="2431173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00" name="Ink 199"/>
                    <p14:cNvContentPartPr/>
                    <p14:nvPr/>
                  </p14:nvContentPartPr>
                  <p14:xfrm>
                    <a:off x="2879575" y="2700171"/>
                    <a:ext cx="30240" cy="60480"/>
                  </p14:xfrm>
                </p:contentPart>
              </mc:Choice>
              <mc:Fallback xmlns="">
                <p:pic>
                  <p:nvPicPr>
                    <p:cNvPr id="200" name="Ink 199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874535" y="2693691"/>
                      <a:ext cx="4212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02" name="Ink 201"/>
                    <p14:cNvContentPartPr/>
                    <p14:nvPr/>
                  </p14:nvContentPartPr>
                  <p14:xfrm>
                    <a:off x="3005735" y="2775771"/>
                    <a:ext cx="50760" cy="120600"/>
                  </p14:xfrm>
                </p:contentPart>
              </mc:Choice>
              <mc:Fallback xmlns="">
                <p:pic>
                  <p:nvPicPr>
                    <p:cNvPr id="202" name="Ink 201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999975" y="2770011"/>
                      <a:ext cx="6372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0" name="Group 239"/>
                <p:cNvGrpSpPr/>
                <p:nvPr/>
              </p:nvGrpSpPr>
              <p:grpSpPr>
                <a:xfrm>
                  <a:off x="1073722" y="375139"/>
                  <a:ext cx="2431173" cy="2658600"/>
                  <a:chOff x="1073722" y="375139"/>
                  <a:chExt cx="2431173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80" name="Ink 179"/>
                      <p14:cNvContentPartPr/>
                      <p14:nvPr/>
                    </p14:nvContentPartPr>
                    <p14:xfrm>
                      <a:off x="2796055" y="1140291"/>
                      <a:ext cx="149400" cy="108720"/>
                    </p14:xfrm>
                  </p:contentPart>
                </mc:Choice>
                <mc:Fallback xmlns="">
                  <p:pic>
                    <p:nvPicPr>
                      <p:cNvPr id="180" name="Ink 179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89215" y="1133451"/>
                        <a:ext cx="16164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81" name="Ink 180"/>
                      <p14:cNvContentPartPr/>
                      <p14:nvPr/>
                    </p14:nvContentPartPr>
                    <p14:xfrm>
                      <a:off x="2926375" y="1067571"/>
                      <a:ext cx="113760" cy="90000"/>
                    </p14:xfrm>
                  </p:contentPart>
                </mc:Choice>
                <mc:Fallback xmlns="">
                  <p:pic>
                    <p:nvPicPr>
                      <p:cNvPr id="181" name="Ink 18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19175" y="1060371"/>
                        <a:ext cx="1274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83" name="Ink 182"/>
                      <p14:cNvContentPartPr/>
                      <p14:nvPr/>
                    </p14:nvContentPartPr>
                    <p14:xfrm>
                      <a:off x="2927455" y="855891"/>
                      <a:ext cx="57600" cy="119520"/>
                    </p14:xfrm>
                  </p:contentPart>
                </mc:Choice>
                <mc:Fallback xmlns="">
                  <p:pic>
                    <p:nvPicPr>
                      <p:cNvPr id="183" name="Ink 182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921335" y="851931"/>
                        <a:ext cx="7056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84" name="Ink 183"/>
                      <p14:cNvContentPartPr/>
                      <p14:nvPr/>
                    </p14:nvContentPartPr>
                    <p14:xfrm>
                      <a:off x="2986855" y="684891"/>
                      <a:ext cx="33840" cy="91800"/>
                    </p14:xfrm>
                  </p:contentPart>
                </mc:Choice>
                <mc:Fallback xmlns="">
                  <p:pic>
                    <p:nvPicPr>
                      <p:cNvPr id="184" name="Ink 183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980015" y="677691"/>
                        <a:ext cx="4788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85" name="Ink 184"/>
                      <p14:cNvContentPartPr/>
                      <p14:nvPr/>
                    </p14:nvContentPartPr>
                    <p14:xfrm>
                      <a:off x="3039575" y="717291"/>
                      <a:ext cx="28440" cy="79200"/>
                    </p14:xfrm>
                  </p:contentPart>
                </mc:Choice>
                <mc:Fallback xmlns="">
                  <p:pic>
                    <p:nvPicPr>
                      <p:cNvPr id="185" name="Ink 18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032735" y="710091"/>
                        <a:ext cx="40320" cy="93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86" name="Ink 185"/>
                      <p14:cNvContentPartPr/>
                      <p14:nvPr/>
                    </p14:nvContentPartPr>
                    <p14:xfrm>
                      <a:off x="2985775" y="547731"/>
                      <a:ext cx="170280" cy="97560"/>
                    </p14:xfrm>
                  </p:contentPart>
                </mc:Choice>
                <mc:Fallback xmlns="">
                  <p:pic>
                    <p:nvPicPr>
                      <p:cNvPr id="186" name="Ink 185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979295" y="540171"/>
                        <a:ext cx="184320" cy="11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88" name="Ink 187"/>
                      <p14:cNvContentPartPr/>
                      <p14:nvPr/>
                    </p14:nvContentPartPr>
                    <p14:xfrm>
                      <a:off x="2815135" y="986211"/>
                      <a:ext cx="34200" cy="105480"/>
                    </p14:xfrm>
                  </p:contentPart>
                </mc:Choice>
                <mc:Fallback xmlns="">
                  <p:pic>
                    <p:nvPicPr>
                      <p:cNvPr id="188" name="Ink 18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809015" y="979371"/>
                        <a:ext cx="45000" cy="11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98" name="Ink 197"/>
                      <p14:cNvContentPartPr/>
                      <p14:nvPr/>
                    </p14:nvContentPartPr>
                    <p14:xfrm>
                      <a:off x="2699575" y="2738691"/>
                      <a:ext cx="115560" cy="145440"/>
                    </p14:xfrm>
                  </p:contentPart>
                </mc:Choice>
                <mc:Fallback xmlns="">
                  <p:pic>
                    <p:nvPicPr>
                      <p:cNvPr id="198" name="Ink 197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692375" y="2731491"/>
                        <a:ext cx="129240" cy="15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99" name="Ink 198"/>
                      <p14:cNvContentPartPr/>
                      <p14:nvPr/>
                    </p14:nvContentPartPr>
                    <p14:xfrm>
                      <a:off x="2824495" y="2836971"/>
                      <a:ext cx="91440" cy="98280"/>
                    </p14:xfrm>
                  </p:contentPart>
                </mc:Choice>
                <mc:Fallback xmlns="">
                  <p:pic>
                    <p:nvPicPr>
                      <p:cNvPr id="199" name="Ink 198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2816935" y="2830131"/>
                        <a:ext cx="101160" cy="11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201" name="Ink 200"/>
                      <p14:cNvContentPartPr/>
                      <p14:nvPr/>
                    </p14:nvContentPartPr>
                    <p14:xfrm>
                      <a:off x="2862455" y="2683251"/>
                      <a:ext cx="109440" cy="24840"/>
                    </p14:xfrm>
                  </p:contentPart>
                </mc:Choice>
                <mc:Fallback xmlns="">
                  <p:pic>
                    <p:nvPicPr>
                      <p:cNvPr id="201" name="Ink 20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2855975" y="2676411"/>
                        <a:ext cx="11844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203" name="Ink 202"/>
                      <p14:cNvContentPartPr/>
                      <p14:nvPr/>
                    </p14:nvContentPartPr>
                    <p14:xfrm>
                      <a:off x="2971735" y="2805291"/>
                      <a:ext cx="100800" cy="90360"/>
                    </p14:xfrm>
                  </p:contentPart>
                </mc:Choice>
                <mc:Fallback xmlns="">
                  <p:pic>
                    <p:nvPicPr>
                      <p:cNvPr id="203" name="Ink 20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2964535" y="2799531"/>
                        <a:ext cx="1134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204" name="Ink 203"/>
                      <p14:cNvContentPartPr/>
                      <p14:nvPr/>
                    </p14:nvContentPartPr>
                    <p14:xfrm>
                      <a:off x="3149935" y="2868291"/>
                      <a:ext cx="70560" cy="45000"/>
                    </p14:xfrm>
                  </p:contentPart>
                </mc:Choice>
                <mc:Fallback xmlns="">
                  <p:pic>
                    <p:nvPicPr>
                      <p:cNvPr id="204" name="Ink 20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143815" y="2862531"/>
                        <a:ext cx="8352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205" name="Ink 204"/>
                      <p14:cNvContentPartPr/>
                      <p14:nvPr/>
                    </p14:nvContentPartPr>
                    <p14:xfrm>
                      <a:off x="3131935" y="2926971"/>
                      <a:ext cx="77040" cy="28440"/>
                    </p14:xfrm>
                  </p:contentPart>
                </mc:Choice>
                <mc:Fallback xmlns="">
                  <p:pic>
                    <p:nvPicPr>
                      <p:cNvPr id="205" name="Ink 20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125815" y="2920491"/>
                        <a:ext cx="89280" cy="4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206" name="Ink 205"/>
                      <p14:cNvContentPartPr/>
                      <p14:nvPr/>
                    </p14:nvContentPartPr>
                    <p14:xfrm>
                      <a:off x="3304015" y="2805499"/>
                      <a:ext cx="79200" cy="217080"/>
                    </p14:xfrm>
                  </p:contentPart>
                </mc:Choice>
                <mc:Fallback xmlns="">
                  <p:pic>
                    <p:nvPicPr>
                      <p:cNvPr id="206" name="Ink 20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297175" y="2801179"/>
                        <a:ext cx="90360" cy="22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207" name="Ink 206"/>
                      <p14:cNvContentPartPr/>
                      <p14:nvPr/>
                    </p14:nvContentPartPr>
                    <p14:xfrm>
                      <a:off x="3321655" y="2917819"/>
                      <a:ext cx="86400" cy="115920"/>
                    </p14:xfrm>
                  </p:contentPart>
                </mc:Choice>
                <mc:Fallback xmlns="">
                  <p:pic>
                    <p:nvPicPr>
                      <p:cNvPr id="207" name="Ink 20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314815" y="2910979"/>
                        <a:ext cx="100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232" name="Ink 231"/>
                      <p14:cNvContentPartPr/>
                      <p14:nvPr/>
                    </p14:nvContentPartPr>
                    <p14:xfrm rot="2269114">
                      <a:off x="1073722" y="492471"/>
                      <a:ext cx="190800" cy="965880"/>
                    </p14:xfrm>
                  </p:contentPart>
                </mc:Choice>
                <mc:Fallback xmlns="">
                  <p:pic>
                    <p:nvPicPr>
                      <p:cNvPr id="232" name="Ink 23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 rot="2269114">
                        <a:off x="1066882" y="486351"/>
                        <a:ext cx="204840" cy="9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234" name="Ink 233"/>
                      <p14:cNvContentPartPr/>
                      <p14:nvPr/>
                    </p14:nvContentPartPr>
                    <p14:xfrm>
                      <a:off x="3008815" y="375139"/>
                      <a:ext cx="74520" cy="117360"/>
                    </p14:xfrm>
                  </p:contentPart>
                </mc:Choice>
                <mc:Fallback xmlns="">
                  <p:pic>
                    <p:nvPicPr>
                      <p:cNvPr id="234" name="Ink 233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002695" y="369379"/>
                        <a:ext cx="82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235" name="Ink 234"/>
                      <p14:cNvContentPartPr/>
                      <p14:nvPr/>
                    </p14:nvContentPartPr>
                    <p14:xfrm>
                      <a:off x="3423895" y="2804419"/>
                      <a:ext cx="81000" cy="111600"/>
                    </p14:xfrm>
                  </p:contentPart>
                </mc:Choice>
                <mc:Fallback xmlns="">
                  <p:pic>
                    <p:nvPicPr>
                      <p:cNvPr id="235" name="Ink 234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416695" y="2798659"/>
                        <a:ext cx="9468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cxnSp>
        <p:nvCxnSpPr>
          <p:cNvPr id="245" name="Straight Arrow Connector 244"/>
          <p:cNvCxnSpPr/>
          <p:nvPr/>
        </p:nvCxnSpPr>
        <p:spPr>
          <a:xfrm flipH="1">
            <a:off x="3888452" y="2656349"/>
            <a:ext cx="451836" cy="507956"/>
          </a:xfrm>
          <a:prstGeom prst="straightConnector1">
            <a:avLst/>
          </a:prstGeom>
          <a:ln w="38100">
            <a:solidFill>
              <a:srgbClr val="EA157A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9" name="Ink 248"/>
              <p14:cNvContentPartPr/>
              <p14:nvPr/>
            </p14:nvContentPartPr>
            <p14:xfrm>
              <a:off x="5761895" y="3049371"/>
              <a:ext cx="360" cy="3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7215" y="304469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1" name="Ink 40"/>
              <p14:cNvContentPartPr/>
              <p14:nvPr/>
            </p14:nvContentPartPr>
            <p14:xfrm>
              <a:off x="3395631" y="1311379"/>
              <a:ext cx="337320" cy="290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89871" y="1304539"/>
                <a:ext cx="3499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1" name="Ink 90"/>
              <p14:cNvContentPartPr/>
              <p14:nvPr/>
            </p14:nvContentPartPr>
            <p14:xfrm>
              <a:off x="4051861" y="434941"/>
              <a:ext cx="126000" cy="2502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5381" y="428812"/>
                <a:ext cx="138960" cy="262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2" name="Ink 91"/>
              <p14:cNvContentPartPr/>
              <p14:nvPr/>
            </p14:nvContentPartPr>
            <p14:xfrm>
              <a:off x="3925861" y="2716059"/>
              <a:ext cx="126000" cy="2502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06421" y="2698059"/>
                <a:ext cx="16488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404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42"/>
          <p:cNvSpPr/>
          <p:nvPr/>
        </p:nvSpPr>
        <p:spPr>
          <a:xfrm>
            <a:off x="421105" y="252663"/>
            <a:ext cx="2603079" cy="2502569"/>
          </a:xfrm>
          <a:custGeom>
            <a:avLst/>
            <a:gdLst>
              <a:gd name="connsiteX0" fmla="*/ 126331 w 2652963"/>
              <a:gd name="connsiteY0" fmla="*/ 0 h 2466474"/>
              <a:gd name="connsiteX1" fmla="*/ 0 w 2652963"/>
              <a:gd name="connsiteY1" fmla="*/ 1937084 h 2466474"/>
              <a:gd name="connsiteX2" fmla="*/ 1810752 w 2652963"/>
              <a:gd name="connsiteY2" fmla="*/ 2466474 h 2466474"/>
              <a:gd name="connsiteX3" fmla="*/ 2652963 w 2652963"/>
              <a:gd name="connsiteY3" fmla="*/ 0 h 2466474"/>
              <a:gd name="connsiteX4" fmla="*/ 126331 w 2652963"/>
              <a:gd name="connsiteY4" fmla="*/ 0 h 2466474"/>
              <a:gd name="connsiteX0" fmla="*/ 126331 w 2652963"/>
              <a:gd name="connsiteY0" fmla="*/ 0 h 2502569"/>
              <a:gd name="connsiteX1" fmla="*/ 0 w 2652963"/>
              <a:gd name="connsiteY1" fmla="*/ 1937084 h 2502569"/>
              <a:gd name="connsiteX2" fmla="*/ 1822784 w 2652963"/>
              <a:gd name="connsiteY2" fmla="*/ 2502569 h 2502569"/>
              <a:gd name="connsiteX3" fmla="*/ 2652963 w 2652963"/>
              <a:gd name="connsiteY3" fmla="*/ 0 h 2502569"/>
              <a:gd name="connsiteX4" fmla="*/ 126331 w 2652963"/>
              <a:gd name="connsiteY4" fmla="*/ 0 h 2502569"/>
              <a:gd name="connsiteX0" fmla="*/ 84221 w 2610853"/>
              <a:gd name="connsiteY0" fmla="*/ 0 h 2502569"/>
              <a:gd name="connsiteX1" fmla="*/ 0 w 2610853"/>
              <a:gd name="connsiteY1" fmla="*/ 1876926 h 2502569"/>
              <a:gd name="connsiteX2" fmla="*/ 1780674 w 2610853"/>
              <a:gd name="connsiteY2" fmla="*/ 2502569 h 2502569"/>
              <a:gd name="connsiteX3" fmla="*/ 2610853 w 2610853"/>
              <a:gd name="connsiteY3" fmla="*/ 0 h 2502569"/>
              <a:gd name="connsiteX4" fmla="*/ 84221 w 2610853"/>
              <a:gd name="connsiteY4" fmla="*/ 0 h 2502569"/>
              <a:gd name="connsiteX0" fmla="*/ 96253 w 2622885"/>
              <a:gd name="connsiteY0" fmla="*/ 0 h 2502569"/>
              <a:gd name="connsiteX1" fmla="*/ 0 w 2622885"/>
              <a:gd name="connsiteY1" fmla="*/ 1900989 h 2502569"/>
              <a:gd name="connsiteX2" fmla="*/ 1792706 w 2622885"/>
              <a:gd name="connsiteY2" fmla="*/ 2502569 h 2502569"/>
              <a:gd name="connsiteX3" fmla="*/ 2622885 w 2622885"/>
              <a:gd name="connsiteY3" fmla="*/ 0 h 2502569"/>
              <a:gd name="connsiteX4" fmla="*/ 96253 w 2622885"/>
              <a:gd name="connsiteY4" fmla="*/ 0 h 250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885" h="2502569">
                <a:moveTo>
                  <a:pt x="96253" y="0"/>
                </a:moveTo>
                <a:lnTo>
                  <a:pt x="0" y="1900989"/>
                </a:lnTo>
                <a:lnTo>
                  <a:pt x="1792706" y="2502569"/>
                </a:lnTo>
                <a:lnTo>
                  <a:pt x="2622885" y="0"/>
                </a:lnTo>
                <a:lnTo>
                  <a:pt x="9625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30366" y="263770"/>
            <a:ext cx="179967" cy="304213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-2989847" y="263769"/>
            <a:ext cx="10353173" cy="3042140"/>
            <a:chOff x="-1441938" y="1616031"/>
            <a:chExt cx="5652277" cy="168987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-1441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-1289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-1137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984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-832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-6799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5275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-3751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-2227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-70338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34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86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1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44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6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48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01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453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606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758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108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632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2156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3680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0462" y="1616031"/>
              <a:ext cx="1689877" cy="1689877"/>
            </a:xfrm>
            <a:prstGeom prst="line">
              <a:avLst/>
            </a:prstGeom>
            <a:ln>
              <a:solidFill>
                <a:srgbClr val="EA15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3220494" y="271165"/>
            <a:ext cx="1454565" cy="1631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view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715213" y="263769"/>
            <a:ext cx="0" cy="29907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11718" y="2407451"/>
            <a:ext cx="4560125" cy="176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-46446" y="2009275"/>
            <a:ext cx="3880468" cy="129663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034824" y="263771"/>
            <a:ext cx="989360" cy="30421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565601" y="1660359"/>
            <a:ext cx="494679" cy="1744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1070146" y="2425120"/>
            <a:ext cx="151917" cy="4624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105470" y="1274965"/>
            <a:ext cx="347115" cy="385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7" name="Ink 146"/>
              <p14:cNvContentPartPr/>
              <p14:nvPr/>
            </p14:nvContentPartPr>
            <p14:xfrm>
              <a:off x="5958455" y="3262131"/>
              <a:ext cx="360" cy="3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3775" y="325745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2" name="Ink 151"/>
              <p14:cNvContentPartPr/>
              <p14:nvPr/>
            </p14:nvContentPartPr>
            <p14:xfrm>
              <a:off x="3239348" y="383287"/>
              <a:ext cx="1324828" cy="644143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2508" y="376086"/>
                <a:ext cx="1338868" cy="656745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/>
          <p:cNvGrpSpPr/>
          <p:nvPr/>
        </p:nvGrpSpPr>
        <p:grpSpPr>
          <a:xfrm>
            <a:off x="3354983" y="1095755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0" name="Ink 219"/>
              <p14:cNvContentPartPr/>
              <p14:nvPr/>
            </p14:nvContentPartPr>
            <p14:xfrm>
              <a:off x="2613695" y="187579"/>
              <a:ext cx="62640" cy="1368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9015" y="182899"/>
                <a:ext cx="7200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/>
          <p:cNvGrpSpPr/>
          <p:nvPr/>
        </p:nvGrpSpPr>
        <p:grpSpPr>
          <a:xfrm>
            <a:off x="75175" y="992691"/>
            <a:ext cx="2999520" cy="2057248"/>
            <a:chOff x="75175" y="992691"/>
            <a:chExt cx="2999520" cy="20572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3" name="Ink 172"/>
                <p14:cNvContentPartPr/>
                <p14:nvPr/>
              </p14:nvContentPartPr>
              <p14:xfrm>
                <a:off x="2833855" y="1522971"/>
                <a:ext cx="240840" cy="144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7015" y="1516491"/>
                  <a:ext cx="25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4" name="Ink 173"/>
                <p14:cNvContentPartPr/>
                <p14:nvPr/>
              </p14:nvContentPartPr>
              <p14:xfrm>
                <a:off x="75175" y="992691"/>
                <a:ext cx="255960" cy="20612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15" y="985496"/>
                  <a:ext cx="271080" cy="22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3" name="Ink 232"/>
                <p14:cNvContentPartPr/>
                <p14:nvPr/>
              </p14:nvContentPartPr>
              <p14:xfrm>
                <a:off x="1123855" y="2848491"/>
                <a:ext cx="226440" cy="201448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6295" y="2841296"/>
                  <a:ext cx="238680" cy="2133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/>
          <p:cNvGrpSpPr/>
          <p:nvPr/>
        </p:nvGrpSpPr>
        <p:grpSpPr>
          <a:xfrm>
            <a:off x="481975" y="375139"/>
            <a:ext cx="3022920" cy="2658600"/>
            <a:chOff x="481975" y="375139"/>
            <a:chExt cx="3022920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7" name="Ink 186"/>
                <p14:cNvContentPartPr/>
                <p14:nvPr/>
              </p14:nvContentPartPr>
              <p14:xfrm>
                <a:off x="2837615" y="1035531"/>
                <a:ext cx="68760" cy="428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95" y="1029411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/>
            <p:cNvGrpSpPr/>
            <p:nvPr/>
          </p:nvGrpSpPr>
          <p:grpSpPr>
            <a:xfrm>
              <a:off x="481975" y="375139"/>
              <a:ext cx="3022920" cy="2658600"/>
              <a:chOff x="481975" y="375139"/>
              <a:chExt cx="3022920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82" name="Ink 181"/>
                  <p14:cNvContentPartPr/>
                  <p14:nvPr/>
                </p14:nvContentPartPr>
                <p14:xfrm>
                  <a:off x="2891615" y="887931"/>
                  <a:ext cx="118080" cy="6480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86575" y="880731"/>
                    <a:ext cx="130320" cy="7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1" name="Group 240"/>
              <p:cNvGrpSpPr/>
              <p:nvPr/>
            </p:nvGrpSpPr>
            <p:grpSpPr>
              <a:xfrm>
                <a:off x="481975" y="375139"/>
                <a:ext cx="3022920" cy="2658600"/>
                <a:chOff x="481975" y="375139"/>
                <a:chExt cx="3022920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00" name="Ink 199"/>
                    <p14:cNvContentPartPr/>
                    <p14:nvPr/>
                  </p14:nvContentPartPr>
                  <p14:xfrm>
                    <a:off x="2879575" y="2700171"/>
                    <a:ext cx="30240" cy="60480"/>
                  </p14:xfrm>
                </p:contentPart>
              </mc:Choice>
              <mc:Fallback xmlns="">
                <p:pic>
                  <p:nvPicPr>
                    <p:cNvPr id="200" name="Ink 199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874535" y="2693691"/>
                      <a:ext cx="4212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02" name="Ink 201"/>
                    <p14:cNvContentPartPr/>
                    <p14:nvPr/>
                  </p14:nvContentPartPr>
                  <p14:xfrm>
                    <a:off x="3005735" y="2775771"/>
                    <a:ext cx="50760" cy="120600"/>
                  </p14:xfrm>
                </p:contentPart>
              </mc:Choice>
              <mc:Fallback xmlns="">
                <p:pic>
                  <p:nvPicPr>
                    <p:cNvPr id="202" name="Ink 201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999975" y="2770011"/>
                      <a:ext cx="6372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0" name="Group 239"/>
                <p:cNvGrpSpPr/>
                <p:nvPr/>
              </p:nvGrpSpPr>
              <p:grpSpPr>
                <a:xfrm>
                  <a:off x="481975" y="375139"/>
                  <a:ext cx="3022920" cy="2658600"/>
                  <a:chOff x="481975" y="375139"/>
                  <a:chExt cx="3022920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80" name="Ink 179"/>
                      <p14:cNvContentPartPr/>
                      <p14:nvPr/>
                    </p14:nvContentPartPr>
                    <p14:xfrm>
                      <a:off x="2796055" y="1140291"/>
                      <a:ext cx="149400" cy="108720"/>
                    </p14:xfrm>
                  </p:contentPart>
                </mc:Choice>
                <mc:Fallback xmlns="">
                  <p:pic>
                    <p:nvPicPr>
                      <p:cNvPr id="180" name="Ink 179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89215" y="1133451"/>
                        <a:ext cx="16164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81" name="Ink 180"/>
                      <p14:cNvContentPartPr/>
                      <p14:nvPr/>
                    </p14:nvContentPartPr>
                    <p14:xfrm>
                      <a:off x="2926375" y="1067571"/>
                      <a:ext cx="113760" cy="90000"/>
                    </p14:xfrm>
                  </p:contentPart>
                </mc:Choice>
                <mc:Fallback xmlns="">
                  <p:pic>
                    <p:nvPicPr>
                      <p:cNvPr id="181" name="Ink 18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19175" y="1060371"/>
                        <a:ext cx="1274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83" name="Ink 182"/>
                      <p14:cNvContentPartPr/>
                      <p14:nvPr/>
                    </p14:nvContentPartPr>
                    <p14:xfrm>
                      <a:off x="2927455" y="855891"/>
                      <a:ext cx="57600" cy="119520"/>
                    </p14:xfrm>
                  </p:contentPart>
                </mc:Choice>
                <mc:Fallback xmlns="">
                  <p:pic>
                    <p:nvPicPr>
                      <p:cNvPr id="183" name="Ink 182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921335" y="851931"/>
                        <a:ext cx="7056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84" name="Ink 183"/>
                      <p14:cNvContentPartPr/>
                      <p14:nvPr/>
                    </p14:nvContentPartPr>
                    <p14:xfrm>
                      <a:off x="2986855" y="684891"/>
                      <a:ext cx="33840" cy="91800"/>
                    </p14:xfrm>
                  </p:contentPart>
                </mc:Choice>
                <mc:Fallback xmlns="">
                  <p:pic>
                    <p:nvPicPr>
                      <p:cNvPr id="184" name="Ink 183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980015" y="677691"/>
                        <a:ext cx="4788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85" name="Ink 184"/>
                      <p14:cNvContentPartPr/>
                      <p14:nvPr/>
                    </p14:nvContentPartPr>
                    <p14:xfrm>
                      <a:off x="3039575" y="717291"/>
                      <a:ext cx="28440" cy="79200"/>
                    </p14:xfrm>
                  </p:contentPart>
                </mc:Choice>
                <mc:Fallback xmlns="">
                  <p:pic>
                    <p:nvPicPr>
                      <p:cNvPr id="185" name="Ink 18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032735" y="710091"/>
                        <a:ext cx="40320" cy="93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86" name="Ink 185"/>
                      <p14:cNvContentPartPr/>
                      <p14:nvPr/>
                    </p14:nvContentPartPr>
                    <p14:xfrm>
                      <a:off x="2985775" y="547731"/>
                      <a:ext cx="170280" cy="97560"/>
                    </p14:xfrm>
                  </p:contentPart>
                </mc:Choice>
                <mc:Fallback xmlns="">
                  <p:pic>
                    <p:nvPicPr>
                      <p:cNvPr id="186" name="Ink 185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979295" y="540171"/>
                        <a:ext cx="184320" cy="11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88" name="Ink 187"/>
                      <p14:cNvContentPartPr/>
                      <p14:nvPr/>
                    </p14:nvContentPartPr>
                    <p14:xfrm>
                      <a:off x="2815135" y="986211"/>
                      <a:ext cx="34200" cy="105480"/>
                    </p14:xfrm>
                  </p:contentPart>
                </mc:Choice>
                <mc:Fallback xmlns="">
                  <p:pic>
                    <p:nvPicPr>
                      <p:cNvPr id="188" name="Ink 18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809015" y="979371"/>
                        <a:ext cx="45000" cy="11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98" name="Ink 197"/>
                      <p14:cNvContentPartPr/>
                      <p14:nvPr/>
                    </p14:nvContentPartPr>
                    <p14:xfrm>
                      <a:off x="2699575" y="2738691"/>
                      <a:ext cx="115560" cy="145440"/>
                    </p14:xfrm>
                  </p:contentPart>
                </mc:Choice>
                <mc:Fallback xmlns="">
                  <p:pic>
                    <p:nvPicPr>
                      <p:cNvPr id="198" name="Ink 197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692375" y="2731491"/>
                        <a:ext cx="129240" cy="15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99" name="Ink 198"/>
                      <p14:cNvContentPartPr/>
                      <p14:nvPr/>
                    </p14:nvContentPartPr>
                    <p14:xfrm>
                      <a:off x="2824495" y="2836971"/>
                      <a:ext cx="91440" cy="98280"/>
                    </p14:xfrm>
                  </p:contentPart>
                </mc:Choice>
                <mc:Fallback xmlns="">
                  <p:pic>
                    <p:nvPicPr>
                      <p:cNvPr id="199" name="Ink 198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2816935" y="2830131"/>
                        <a:ext cx="101160" cy="11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201" name="Ink 200"/>
                      <p14:cNvContentPartPr/>
                      <p14:nvPr/>
                    </p14:nvContentPartPr>
                    <p14:xfrm>
                      <a:off x="2862455" y="2683251"/>
                      <a:ext cx="109440" cy="24840"/>
                    </p14:xfrm>
                  </p:contentPart>
                </mc:Choice>
                <mc:Fallback xmlns="">
                  <p:pic>
                    <p:nvPicPr>
                      <p:cNvPr id="201" name="Ink 20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2855975" y="2676411"/>
                        <a:ext cx="11844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203" name="Ink 202"/>
                      <p14:cNvContentPartPr/>
                      <p14:nvPr/>
                    </p14:nvContentPartPr>
                    <p14:xfrm>
                      <a:off x="2971735" y="2805291"/>
                      <a:ext cx="100800" cy="90360"/>
                    </p14:xfrm>
                  </p:contentPart>
                </mc:Choice>
                <mc:Fallback xmlns="">
                  <p:pic>
                    <p:nvPicPr>
                      <p:cNvPr id="203" name="Ink 20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2964535" y="2799531"/>
                        <a:ext cx="1134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204" name="Ink 203"/>
                      <p14:cNvContentPartPr/>
                      <p14:nvPr/>
                    </p14:nvContentPartPr>
                    <p14:xfrm>
                      <a:off x="3149935" y="2868291"/>
                      <a:ext cx="70560" cy="45000"/>
                    </p14:xfrm>
                  </p:contentPart>
                </mc:Choice>
                <mc:Fallback xmlns="">
                  <p:pic>
                    <p:nvPicPr>
                      <p:cNvPr id="204" name="Ink 20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143815" y="2862531"/>
                        <a:ext cx="8352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205" name="Ink 204"/>
                      <p14:cNvContentPartPr/>
                      <p14:nvPr/>
                    </p14:nvContentPartPr>
                    <p14:xfrm>
                      <a:off x="3131935" y="2926971"/>
                      <a:ext cx="77040" cy="28440"/>
                    </p14:xfrm>
                  </p:contentPart>
                </mc:Choice>
                <mc:Fallback xmlns="">
                  <p:pic>
                    <p:nvPicPr>
                      <p:cNvPr id="205" name="Ink 20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125815" y="2920491"/>
                        <a:ext cx="89280" cy="4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206" name="Ink 205"/>
                      <p14:cNvContentPartPr/>
                      <p14:nvPr/>
                    </p14:nvContentPartPr>
                    <p14:xfrm>
                      <a:off x="3304015" y="2805499"/>
                      <a:ext cx="79200" cy="217080"/>
                    </p14:xfrm>
                  </p:contentPart>
                </mc:Choice>
                <mc:Fallback xmlns="">
                  <p:pic>
                    <p:nvPicPr>
                      <p:cNvPr id="206" name="Ink 20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297175" y="2801179"/>
                        <a:ext cx="90360" cy="22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207" name="Ink 206"/>
                      <p14:cNvContentPartPr/>
                      <p14:nvPr/>
                    </p14:nvContentPartPr>
                    <p14:xfrm>
                      <a:off x="3321655" y="2917819"/>
                      <a:ext cx="86400" cy="115920"/>
                    </p14:xfrm>
                  </p:contentPart>
                </mc:Choice>
                <mc:Fallback xmlns="">
                  <p:pic>
                    <p:nvPicPr>
                      <p:cNvPr id="207" name="Ink 20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314815" y="2910979"/>
                        <a:ext cx="100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232" name="Ink 231"/>
                      <p14:cNvContentPartPr/>
                      <p14:nvPr/>
                    </p14:nvContentPartPr>
                    <p14:xfrm>
                      <a:off x="481975" y="1037179"/>
                      <a:ext cx="190800" cy="965880"/>
                    </p14:xfrm>
                  </p:contentPart>
                </mc:Choice>
                <mc:Fallback xmlns="">
                  <p:pic>
                    <p:nvPicPr>
                      <p:cNvPr id="232" name="Ink 23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75135" y="1031059"/>
                        <a:ext cx="204840" cy="9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234" name="Ink 233"/>
                      <p14:cNvContentPartPr/>
                      <p14:nvPr/>
                    </p14:nvContentPartPr>
                    <p14:xfrm>
                      <a:off x="3008815" y="375139"/>
                      <a:ext cx="74520" cy="117360"/>
                    </p14:xfrm>
                  </p:contentPart>
                </mc:Choice>
                <mc:Fallback xmlns="">
                  <p:pic>
                    <p:nvPicPr>
                      <p:cNvPr id="234" name="Ink 233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002695" y="369379"/>
                        <a:ext cx="82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235" name="Ink 234"/>
                      <p14:cNvContentPartPr/>
                      <p14:nvPr/>
                    </p14:nvContentPartPr>
                    <p14:xfrm>
                      <a:off x="3423895" y="2804419"/>
                      <a:ext cx="81000" cy="111600"/>
                    </p14:xfrm>
                  </p:contentPart>
                </mc:Choice>
                <mc:Fallback xmlns="">
                  <p:pic>
                    <p:nvPicPr>
                      <p:cNvPr id="235" name="Ink 234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416695" y="2798659"/>
                        <a:ext cx="9468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cxnSp>
        <p:nvCxnSpPr>
          <p:cNvPr id="245" name="Straight Arrow Connector 244"/>
          <p:cNvCxnSpPr/>
          <p:nvPr/>
        </p:nvCxnSpPr>
        <p:spPr>
          <a:xfrm flipH="1">
            <a:off x="3888452" y="2656349"/>
            <a:ext cx="451836" cy="507956"/>
          </a:xfrm>
          <a:prstGeom prst="straightConnector1">
            <a:avLst/>
          </a:prstGeom>
          <a:ln w="38100">
            <a:solidFill>
              <a:srgbClr val="EA157A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9" name="Ink 248"/>
              <p14:cNvContentPartPr/>
              <p14:nvPr/>
            </p14:nvContentPartPr>
            <p14:xfrm>
              <a:off x="5761895" y="3049371"/>
              <a:ext cx="360" cy="3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7215" y="304469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7" name="Ink 36"/>
              <p14:cNvContentPartPr/>
              <p14:nvPr/>
            </p14:nvContentPartPr>
            <p14:xfrm>
              <a:off x="5663615" y="2683459"/>
              <a:ext cx="69480" cy="3441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58935" y="2678779"/>
                <a:ext cx="7884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" name="Ink 40"/>
              <p14:cNvContentPartPr/>
              <p14:nvPr/>
            </p14:nvContentPartPr>
            <p14:xfrm>
              <a:off x="3395631" y="1311379"/>
              <a:ext cx="337320" cy="290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89871" y="1304539"/>
                <a:ext cx="349920" cy="30096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Oval 41"/>
          <p:cNvSpPr/>
          <p:nvPr/>
        </p:nvSpPr>
        <p:spPr>
          <a:xfrm>
            <a:off x="309107" y="2052973"/>
            <a:ext cx="202948" cy="20294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" name="Ink 91"/>
              <p14:cNvContentPartPr/>
              <p14:nvPr/>
            </p14:nvContentPartPr>
            <p14:xfrm>
              <a:off x="4051370" y="436163"/>
              <a:ext cx="126000" cy="2502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4890" y="430034"/>
                <a:ext cx="138960" cy="262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3" name="Ink 92"/>
              <p14:cNvContentPartPr/>
              <p14:nvPr/>
            </p14:nvContentPartPr>
            <p14:xfrm>
              <a:off x="3925861" y="2716059"/>
              <a:ext cx="126000" cy="2502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906421" y="2698059"/>
                <a:ext cx="16488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78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Optimality and active constraints</a:t>
            </a:r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3111310" y="1042520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3" name="Freeform 142"/>
          <p:cNvSpPr/>
          <p:nvPr/>
        </p:nvSpPr>
        <p:spPr>
          <a:xfrm>
            <a:off x="403351" y="292479"/>
            <a:ext cx="1997639" cy="1920506"/>
          </a:xfrm>
          <a:custGeom>
            <a:avLst/>
            <a:gdLst>
              <a:gd name="connsiteX0" fmla="*/ 126331 w 2652963"/>
              <a:gd name="connsiteY0" fmla="*/ 0 h 2466474"/>
              <a:gd name="connsiteX1" fmla="*/ 0 w 2652963"/>
              <a:gd name="connsiteY1" fmla="*/ 1937084 h 2466474"/>
              <a:gd name="connsiteX2" fmla="*/ 1810752 w 2652963"/>
              <a:gd name="connsiteY2" fmla="*/ 2466474 h 2466474"/>
              <a:gd name="connsiteX3" fmla="*/ 2652963 w 2652963"/>
              <a:gd name="connsiteY3" fmla="*/ 0 h 2466474"/>
              <a:gd name="connsiteX4" fmla="*/ 126331 w 2652963"/>
              <a:gd name="connsiteY4" fmla="*/ 0 h 2466474"/>
              <a:gd name="connsiteX0" fmla="*/ 126331 w 2652963"/>
              <a:gd name="connsiteY0" fmla="*/ 0 h 2502569"/>
              <a:gd name="connsiteX1" fmla="*/ 0 w 2652963"/>
              <a:gd name="connsiteY1" fmla="*/ 1937084 h 2502569"/>
              <a:gd name="connsiteX2" fmla="*/ 1822784 w 2652963"/>
              <a:gd name="connsiteY2" fmla="*/ 2502569 h 2502569"/>
              <a:gd name="connsiteX3" fmla="*/ 2652963 w 2652963"/>
              <a:gd name="connsiteY3" fmla="*/ 0 h 2502569"/>
              <a:gd name="connsiteX4" fmla="*/ 126331 w 2652963"/>
              <a:gd name="connsiteY4" fmla="*/ 0 h 2502569"/>
              <a:gd name="connsiteX0" fmla="*/ 84221 w 2610853"/>
              <a:gd name="connsiteY0" fmla="*/ 0 h 2502569"/>
              <a:gd name="connsiteX1" fmla="*/ 0 w 2610853"/>
              <a:gd name="connsiteY1" fmla="*/ 1876926 h 2502569"/>
              <a:gd name="connsiteX2" fmla="*/ 1780674 w 2610853"/>
              <a:gd name="connsiteY2" fmla="*/ 2502569 h 2502569"/>
              <a:gd name="connsiteX3" fmla="*/ 2610853 w 2610853"/>
              <a:gd name="connsiteY3" fmla="*/ 0 h 2502569"/>
              <a:gd name="connsiteX4" fmla="*/ 84221 w 2610853"/>
              <a:gd name="connsiteY4" fmla="*/ 0 h 2502569"/>
              <a:gd name="connsiteX0" fmla="*/ 96253 w 2622885"/>
              <a:gd name="connsiteY0" fmla="*/ 0 h 2502569"/>
              <a:gd name="connsiteX1" fmla="*/ 0 w 2622885"/>
              <a:gd name="connsiteY1" fmla="*/ 1900989 h 2502569"/>
              <a:gd name="connsiteX2" fmla="*/ 1792706 w 2622885"/>
              <a:gd name="connsiteY2" fmla="*/ 2502569 h 2502569"/>
              <a:gd name="connsiteX3" fmla="*/ 2622885 w 2622885"/>
              <a:gd name="connsiteY3" fmla="*/ 0 h 2502569"/>
              <a:gd name="connsiteX4" fmla="*/ 96253 w 2622885"/>
              <a:gd name="connsiteY4" fmla="*/ 0 h 250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885" h="2502569">
                <a:moveTo>
                  <a:pt x="96253" y="0"/>
                </a:moveTo>
                <a:lnTo>
                  <a:pt x="0" y="1900989"/>
                </a:lnTo>
                <a:lnTo>
                  <a:pt x="1792706" y="2502569"/>
                </a:lnTo>
                <a:lnTo>
                  <a:pt x="2622885" y="0"/>
                </a:lnTo>
                <a:lnTo>
                  <a:pt x="9625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33717" y="301003"/>
            <a:ext cx="138109" cy="23345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44546" y="1640527"/>
            <a:ext cx="2977925" cy="99505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641741" y="301004"/>
            <a:ext cx="759248" cy="233457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049067" y="1372764"/>
            <a:ext cx="379623" cy="13388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901434" y="1959653"/>
            <a:ext cx="116583" cy="35489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161128" y="1077008"/>
            <a:ext cx="266381" cy="295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7" name="Ink 146"/>
              <p14:cNvContentPartPr/>
              <p14:nvPr/>
            </p14:nvContentPartPr>
            <p14:xfrm>
              <a:off x="4652790" y="2601986"/>
              <a:ext cx="276" cy="276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49202" y="2598398"/>
                <a:ext cx="7452" cy="7452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/>
          <p:cNvGrpSpPr/>
          <p:nvPr/>
        </p:nvGrpSpPr>
        <p:grpSpPr>
          <a:xfrm>
            <a:off x="137880" y="860387"/>
            <a:ext cx="2301873" cy="1578760"/>
            <a:chOff x="75175" y="992691"/>
            <a:chExt cx="2999520" cy="20572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3" name="Ink 172"/>
                <p14:cNvContentPartPr/>
                <p14:nvPr/>
              </p14:nvContentPartPr>
              <p14:xfrm>
                <a:off x="2833855" y="1522971"/>
                <a:ext cx="240840" cy="1443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7015" y="1516491"/>
                  <a:ext cx="25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4" name="Ink 173"/>
                <p14:cNvContentPartPr/>
                <p14:nvPr/>
              </p14:nvContentPartPr>
              <p14:xfrm>
                <a:off x="75175" y="992691"/>
                <a:ext cx="255960" cy="206128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15" y="985496"/>
                  <a:ext cx="271080" cy="22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3" name="Ink 232"/>
                <p14:cNvContentPartPr/>
                <p14:nvPr/>
              </p14:nvContentPartPr>
              <p14:xfrm>
                <a:off x="1123855" y="2848491"/>
                <a:ext cx="226440" cy="201448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6295" y="2841296"/>
                  <a:ext cx="238680" cy="2133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/>
          <p:cNvGrpSpPr/>
          <p:nvPr/>
        </p:nvGrpSpPr>
        <p:grpSpPr>
          <a:xfrm>
            <a:off x="450064" y="386469"/>
            <a:ext cx="2319830" cy="2040246"/>
            <a:chOff x="481975" y="375139"/>
            <a:chExt cx="3022920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7" name="Ink 186"/>
                <p14:cNvContentPartPr/>
                <p14:nvPr/>
              </p14:nvContentPartPr>
              <p14:xfrm>
                <a:off x="2837615" y="1035531"/>
                <a:ext cx="68760" cy="4284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95" y="1029411"/>
                  <a:ext cx="81720" cy="5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/>
            <p:cNvGrpSpPr/>
            <p:nvPr/>
          </p:nvGrpSpPr>
          <p:grpSpPr>
            <a:xfrm>
              <a:off x="481975" y="375139"/>
              <a:ext cx="3022920" cy="2658600"/>
              <a:chOff x="481975" y="375139"/>
              <a:chExt cx="3022920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82" name="Ink 181"/>
                  <p14:cNvContentPartPr/>
                  <p14:nvPr/>
                </p14:nvContentPartPr>
                <p14:xfrm>
                  <a:off x="2891615" y="887931"/>
                  <a:ext cx="118080" cy="64800"/>
                </p14:xfrm>
              </p:contentPart>
            </mc:Choice>
            <mc:Fallback xmlns="">
              <p:pic>
                <p:nvPicPr>
                  <p:cNvPr id="182" name="Ink 181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886575" y="880731"/>
                    <a:ext cx="130320" cy="7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1" name="Group 240"/>
              <p:cNvGrpSpPr/>
              <p:nvPr/>
            </p:nvGrpSpPr>
            <p:grpSpPr>
              <a:xfrm>
                <a:off x="481975" y="375139"/>
                <a:ext cx="3022920" cy="2658600"/>
                <a:chOff x="481975" y="375139"/>
                <a:chExt cx="3022920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200" name="Ink 199"/>
                    <p14:cNvContentPartPr/>
                    <p14:nvPr/>
                  </p14:nvContentPartPr>
                  <p14:xfrm>
                    <a:off x="2879575" y="2700171"/>
                    <a:ext cx="30240" cy="60480"/>
                  </p14:xfrm>
                </p:contentPart>
              </mc:Choice>
              <mc:Fallback xmlns="">
                <p:pic>
                  <p:nvPicPr>
                    <p:cNvPr id="200" name="Ink 199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874535" y="2693691"/>
                      <a:ext cx="4212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02" name="Ink 201"/>
                    <p14:cNvContentPartPr/>
                    <p14:nvPr/>
                  </p14:nvContentPartPr>
                  <p14:xfrm>
                    <a:off x="3005735" y="2775771"/>
                    <a:ext cx="50760" cy="120600"/>
                  </p14:xfrm>
                </p:contentPart>
              </mc:Choice>
              <mc:Fallback xmlns="">
                <p:pic>
                  <p:nvPicPr>
                    <p:cNvPr id="202" name="Ink 201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999975" y="2770011"/>
                      <a:ext cx="6372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0" name="Group 239"/>
                <p:cNvGrpSpPr/>
                <p:nvPr/>
              </p:nvGrpSpPr>
              <p:grpSpPr>
                <a:xfrm>
                  <a:off x="481975" y="375139"/>
                  <a:ext cx="3022920" cy="2658600"/>
                  <a:chOff x="481975" y="375139"/>
                  <a:chExt cx="3022920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80" name="Ink 179"/>
                      <p14:cNvContentPartPr/>
                      <p14:nvPr/>
                    </p14:nvContentPartPr>
                    <p14:xfrm>
                      <a:off x="2796055" y="1140291"/>
                      <a:ext cx="149400" cy="108720"/>
                    </p14:xfrm>
                  </p:contentPart>
                </mc:Choice>
                <mc:Fallback xmlns="">
                  <p:pic>
                    <p:nvPicPr>
                      <p:cNvPr id="180" name="Ink 179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89215" y="1133451"/>
                        <a:ext cx="16164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81" name="Ink 180"/>
                      <p14:cNvContentPartPr/>
                      <p14:nvPr/>
                    </p14:nvContentPartPr>
                    <p14:xfrm>
                      <a:off x="2926375" y="1067571"/>
                      <a:ext cx="113760" cy="90000"/>
                    </p14:xfrm>
                  </p:contentPart>
                </mc:Choice>
                <mc:Fallback xmlns="">
                  <p:pic>
                    <p:nvPicPr>
                      <p:cNvPr id="181" name="Ink 18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19175" y="1060371"/>
                        <a:ext cx="1274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83" name="Ink 182"/>
                      <p14:cNvContentPartPr/>
                      <p14:nvPr/>
                    </p14:nvContentPartPr>
                    <p14:xfrm>
                      <a:off x="2927455" y="855891"/>
                      <a:ext cx="57600" cy="119520"/>
                    </p14:xfrm>
                  </p:contentPart>
                </mc:Choice>
                <mc:Fallback xmlns="">
                  <p:pic>
                    <p:nvPicPr>
                      <p:cNvPr id="183" name="Ink 182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921335" y="851931"/>
                        <a:ext cx="7056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84" name="Ink 183"/>
                      <p14:cNvContentPartPr/>
                      <p14:nvPr/>
                    </p14:nvContentPartPr>
                    <p14:xfrm>
                      <a:off x="2986855" y="684891"/>
                      <a:ext cx="33840" cy="91800"/>
                    </p14:xfrm>
                  </p:contentPart>
                </mc:Choice>
                <mc:Fallback xmlns="">
                  <p:pic>
                    <p:nvPicPr>
                      <p:cNvPr id="184" name="Ink 183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980015" y="677691"/>
                        <a:ext cx="4788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85" name="Ink 184"/>
                      <p14:cNvContentPartPr/>
                      <p14:nvPr/>
                    </p14:nvContentPartPr>
                    <p14:xfrm>
                      <a:off x="3039575" y="717291"/>
                      <a:ext cx="28440" cy="79200"/>
                    </p14:xfrm>
                  </p:contentPart>
                </mc:Choice>
                <mc:Fallback xmlns="">
                  <p:pic>
                    <p:nvPicPr>
                      <p:cNvPr id="185" name="Ink 18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032735" y="710091"/>
                        <a:ext cx="40320" cy="93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86" name="Ink 185"/>
                      <p14:cNvContentPartPr/>
                      <p14:nvPr/>
                    </p14:nvContentPartPr>
                    <p14:xfrm>
                      <a:off x="2985775" y="547731"/>
                      <a:ext cx="170280" cy="97560"/>
                    </p14:xfrm>
                  </p:contentPart>
                </mc:Choice>
                <mc:Fallback xmlns="">
                  <p:pic>
                    <p:nvPicPr>
                      <p:cNvPr id="186" name="Ink 185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979295" y="540171"/>
                        <a:ext cx="184320" cy="11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88" name="Ink 187"/>
                      <p14:cNvContentPartPr/>
                      <p14:nvPr/>
                    </p14:nvContentPartPr>
                    <p14:xfrm>
                      <a:off x="2815135" y="986211"/>
                      <a:ext cx="34200" cy="105480"/>
                    </p14:xfrm>
                  </p:contentPart>
                </mc:Choice>
                <mc:Fallback xmlns="">
                  <p:pic>
                    <p:nvPicPr>
                      <p:cNvPr id="188" name="Ink 18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809015" y="979371"/>
                        <a:ext cx="45000" cy="11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98" name="Ink 197"/>
                      <p14:cNvContentPartPr/>
                      <p14:nvPr/>
                    </p14:nvContentPartPr>
                    <p14:xfrm>
                      <a:off x="2699575" y="2738691"/>
                      <a:ext cx="115560" cy="145440"/>
                    </p14:xfrm>
                  </p:contentPart>
                </mc:Choice>
                <mc:Fallback xmlns="">
                  <p:pic>
                    <p:nvPicPr>
                      <p:cNvPr id="198" name="Ink 197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2692375" y="2731491"/>
                        <a:ext cx="129240" cy="15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99" name="Ink 198"/>
                      <p14:cNvContentPartPr/>
                      <p14:nvPr/>
                    </p14:nvContentPartPr>
                    <p14:xfrm>
                      <a:off x="2824495" y="2836971"/>
                      <a:ext cx="91440" cy="98280"/>
                    </p14:xfrm>
                  </p:contentPart>
                </mc:Choice>
                <mc:Fallback xmlns="">
                  <p:pic>
                    <p:nvPicPr>
                      <p:cNvPr id="199" name="Ink 198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2816935" y="2830131"/>
                        <a:ext cx="101160" cy="11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201" name="Ink 200"/>
                      <p14:cNvContentPartPr/>
                      <p14:nvPr/>
                    </p14:nvContentPartPr>
                    <p14:xfrm>
                      <a:off x="2862455" y="2683251"/>
                      <a:ext cx="109440" cy="24840"/>
                    </p14:xfrm>
                  </p:contentPart>
                </mc:Choice>
                <mc:Fallback xmlns="">
                  <p:pic>
                    <p:nvPicPr>
                      <p:cNvPr id="201" name="Ink 20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2855975" y="2676411"/>
                        <a:ext cx="11844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203" name="Ink 202"/>
                      <p14:cNvContentPartPr/>
                      <p14:nvPr/>
                    </p14:nvContentPartPr>
                    <p14:xfrm>
                      <a:off x="2971735" y="2805291"/>
                      <a:ext cx="100800" cy="90360"/>
                    </p14:xfrm>
                  </p:contentPart>
                </mc:Choice>
                <mc:Fallback xmlns="">
                  <p:pic>
                    <p:nvPicPr>
                      <p:cNvPr id="203" name="Ink 20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2964535" y="2799531"/>
                        <a:ext cx="1134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204" name="Ink 203"/>
                      <p14:cNvContentPartPr/>
                      <p14:nvPr/>
                    </p14:nvContentPartPr>
                    <p14:xfrm>
                      <a:off x="3149935" y="2868291"/>
                      <a:ext cx="70560" cy="45000"/>
                    </p14:xfrm>
                  </p:contentPart>
                </mc:Choice>
                <mc:Fallback xmlns="">
                  <p:pic>
                    <p:nvPicPr>
                      <p:cNvPr id="204" name="Ink 20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143815" y="2862531"/>
                        <a:ext cx="8352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205" name="Ink 204"/>
                      <p14:cNvContentPartPr/>
                      <p14:nvPr/>
                    </p14:nvContentPartPr>
                    <p14:xfrm>
                      <a:off x="3131935" y="2926971"/>
                      <a:ext cx="77040" cy="28440"/>
                    </p14:xfrm>
                  </p:contentPart>
                </mc:Choice>
                <mc:Fallback xmlns="">
                  <p:pic>
                    <p:nvPicPr>
                      <p:cNvPr id="205" name="Ink 20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125815" y="2920491"/>
                        <a:ext cx="89280" cy="4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206" name="Ink 205"/>
                      <p14:cNvContentPartPr/>
                      <p14:nvPr/>
                    </p14:nvContentPartPr>
                    <p14:xfrm>
                      <a:off x="3304015" y="2805499"/>
                      <a:ext cx="79200" cy="217080"/>
                    </p14:xfrm>
                  </p:contentPart>
                </mc:Choice>
                <mc:Fallback xmlns="">
                  <p:pic>
                    <p:nvPicPr>
                      <p:cNvPr id="206" name="Ink 20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297175" y="2801179"/>
                        <a:ext cx="90360" cy="22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207" name="Ink 206"/>
                      <p14:cNvContentPartPr/>
                      <p14:nvPr/>
                    </p14:nvContentPartPr>
                    <p14:xfrm>
                      <a:off x="3321655" y="2917819"/>
                      <a:ext cx="86400" cy="115920"/>
                    </p14:xfrm>
                  </p:contentPart>
                </mc:Choice>
                <mc:Fallback xmlns="">
                  <p:pic>
                    <p:nvPicPr>
                      <p:cNvPr id="207" name="Ink 20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314815" y="2910979"/>
                        <a:ext cx="100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232" name="Ink 231"/>
                      <p14:cNvContentPartPr/>
                      <p14:nvPr/>
                    </p14:nvContentPartPr>
                    <p14:xfrm>
                      <a:off x="481975" y="1037179"/>
                      <a:ext cx="190800" cy="965880"/>
                    </p14:xfrm>
                  </p:contentPart>
                </mc:Choice>
                <mc:Fallback xmlns="">
                  <p:pic>
                    <p:nvPicPr>
                      <p:cNvPr id="232" name="Ink 23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75135" y="1031059"/>
                        <a:ext cx="204840" cy="9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234" name="Ink 233"/>
                      <p14:cNvContentPartPr/>
                      <p14:nvPr/>
                    </p14:nvContentPartPr>
                    <p14:xfrm>
                      <a:off x="3008815" y="375139"/>
                      <a:ext cx="74520" cy="117360"/>
                    </p14:xfrm>
                  </p:contentPart>
                </mc:Choice>
                <mc:Fallback xmlns="">
                  <p:pic>
                    <p:nvPicPr>
                      <p:cNvPr id="234" name="Ink 233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002695" y="369379"/>
                        <a:ext cx="8244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235" name="Ink 234"/>
                      <p14:cNvContentPartPr/>
                      <p14:nvPr/>
                    </p14:nvContentPartPr>
                    <p14:xfrm>
                      <a:off x="3423895" y="2804419"/>
                      <a:ext cx="81000" cy="111600"/>
                    </p14:xfrm>
                  </p:contentPart>
                </mc:Choice>
                <mc:Fallback xmlns="">
                  <p:pic>
                    <p:nvPicPr>
                      <p:cNvPr id="235" name="Ink 234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416695" y="2798659"/>
                        <a:ext cx="9468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cxnSp>
        <p:nvCxnSpPr>
          <p:cNvPr id="245" name="Straight Arrow Connector 244"/>
          <p:cNvCxnSpPr/>
          <p:nvPr/>
        </p:nvCxnSpPr>
        <p:spPr>
          <a:xfrm flipH="1">
            <a:off x="799107" y="1384708"/>
            <a:ext cx="346745" cy="389812"/>
          </a:xfrm>
          <a:prstGeom prst="straightConnector1">
            <a:avLst/>
          </a:prstGeom>
          <a:ln w="38100">
            <a:solidFill>
              <a:srgbClr val="EA157A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9" name="Ink 248"/>
              <p14:cNvContentPartPr/>
              <p14:nvPr/>
            </p14:nvContentPartPr>
            <p14:xfrm>
              <a:off x="4512567" y="2562551"/>
              <a:ext cx="276" cy="276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08979" y="2558963"/>
                <a:ext cx="7452" cy="7452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Oval 41"/>
          <p:cNvSpPr/>
          <p:nvPr/>
        </p:nvSpPr>
        <p:spPr>
          <a:xfrm>
            <a:off x="317402" y="1674062"/>
            <a:ext cx="155745" cy="1557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92" name="Ink 91"/>
              <p14:cNvContentPartPr/>
              <p14:nvPr/>
            </p14:nvContentPartPr>
            <p14:xfrm>
              <a:off x="3822420" y="380204"/>
              <a:ext cx="166300" cy="24912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815927" y="374084"/>
                <a:ext cx="179287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" name="Ink 4"/>
              <p14:cNvContentPartPr/>
              <p14:nvPr/>
            </p14:nvContentPartPr>
            <p14:xfrm>
              <a:off x="218718" y="694626"/>
              <a:ext cx="151200" cy="143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18718" y="693546"/>
                <a:ext cx="1512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4" name="Ink 33"/>
              <p14:cNvContentPartPr/>
              <p14:nvPr/>
            </p14:nvContentPartPr>
            <p14:xfrm>
              <a:off x="779414" y="1475532"/>
              <a:ext cx="96694" cy="192007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60003" y="1457520"/>
                <a:ext cx="135515" cy="229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5" name="Ink 34"/>
              <p14:cNvContentPartPr/>
              <p14:nvPr/>
            </p14:nvContentPartPr>
            <p14:xfrm>
              <a:off x="1168132" y="2153431"/>
              <a:ext cx="105480" cy="1670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167052" y="2152711"/>
                <a:ext cx="1072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6" name="Ink 35"/>
              <p14:cNvContentPartPr/>
              <p14:nvPr/>
            </p14:nvContentPartPr>
            <p14:xfrm>
              <a:off x="1844220" y="822331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843500" y="820891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8" name="Ink 37"/>
              <p14:cNvContentPartPr/>
              <p14:nvPr/>
            </p14:nvContentPartPr>
            <p14:xfrm>
              <a:off x="2995688" y="330039"/>
              <a:ext cx="1324815" cy="644156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988848" y="322838"/>
                <a:ext cx="1338855" cy="656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3" name="Ink 42"/>
              <p14:cNvContentPartPr/>
              <p14:nvPr/>
            </p14:nvContentPartPr>
            <p14:xfrm>
              <a:off x="4264547" y="1361296"/>
              <a:ext cx="129960" cy="1195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263467" y="1359856"/>
                <a:ext cx="1310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4" name="Ink 43"/>
              <p14:cNvContentPartPr/>
              <p14:nvPr/>
            </p14:nvContentPartPr>
            <p14:xfrm>
              <a:off x="4271747" y="1571536"/>
              <a:ext cx="139320" cy="1371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270667" y="1569376"/>
                <a:ext cx="141840" cy="14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3323280" y="1968571"/>
            <a:ext cx="1104840" cy="468720"/>
            <a:chOff x="3323280" y="1968571"/>
            <a:chExt cx="110484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6" name="Ink 45"/>
                <p14:cNvContentPartPr/>
                <p14:nvPr/>
              </p14:nvContentPartPr>
              <p14:xfrm>
                <a:off x="3323280" y="2034451"/>
                <a:ext cx="172080" cy="2700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22200" y="2031931"/>
                  <a:ext cx="174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7" name="Ink 46"/>
                <p14:cNvContentPartPr/>
                <p14:nvPr/>
              </p14:nvContentPartPr>
              <p14:xfrm>
                <a:off x="3368280" y="2209051"/>
                <a:ext cx="127800" cy="9108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67200" y="2206891"/>
                  <a:ext cx="129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8" name="Ink 47"/>
                <p14:cNvContentPartPr/>
                <p14:nvPr/>
              </p14:nvContentPartPr>
              <p14:xfrm>
                <a:off x="3368280" y="2208691"/>
                <a:ext cx="73800" cy="75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67200" y="2206531"/>
                  <a:ext cx="756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9" name="Ink 48"/>
                <p14:cNvContentPartPr/>
                <p14:nvPr/>
              </p14:nvContentPartPr>
              <p14:xfrm>
                <a:off x="3336240" y="1983691"/>
                <a:ext cx="114480" cy="187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35160" y="1981171"/>
                  <a:ext cx="116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0" name="Ink 49"/>
                <p14:cNvContentPartPr/>
                <p14:nvPr/>
              </p14:nvContentPartPr>
              <p14:xfrm>
                <a:off x="3599760" y="2148211"/>
                <a:ext cx="89280" cy="104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599040" y="2145691"/>
                  <a:ext cx="910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1" name="Ink 50"/>
                <p14:cNvContentPartPr/>
                <p14:nvPr/>
              </p14:nvContentPartPr>
              <p14:xfrm>
                <a:off x="3626760" y="2193211"/>
                <a:ext cx="78840" cy="118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25680" y="2190691"/>
                  <a:ext cx="810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2" name="Ink 51"/>
                <p14:cNvContentPartPr/>
                <p14:nvPr/>
              </p14:nvContentPartPr>
              <p14:xfrm>
                <a:off x="3626760" y="2193211"/>
                <a:ext cx="78840" cy="118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25680" y="2190691"/>
                  <a:ext cx="810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" name="Ink 52"/>
                <p14:cNvContentPartPr/>
                <p14:nvPr/>
              </p14:nvContentPartPr>
              <p14:xfrm>
                <a:off x="3839880" y="2005651"/>
                <a:ext cx="160200" cy="3391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38440" y="2003131"/>
                  <a:ext cx="1620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4" name="Ink 53"/>
                <p14:cNvContentPartPr/>
                <p14:nvPr/>
              </p14:nvContentPartPr>
              <p14:xfrm>
                <a:off x="4050120" y="2029771"/>
                <a:ext cx="130680" cy="997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48680" y="2027611"/>
                  <a:ext cx="132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5" name="Ink 54"/>
                <p14:cNvContentPartPr/>
                <p14:nvPr/>
              </p14:nvContentPartPr>
              <p14:xfrm>
                <a:off x="4224720" y="2107531"/>
                <a:ext cx="67320" cy="608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23640" y="2105011"/>
                  <a:ext cx="68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6" name="Ink 55"/>
                <p14:cNvContentPartPr/>
                <p14:nvPr/>
              </p14:nvContentPartPr>
              <p14:xfrm>
                <a:off x="4234800" y="1975411"/>
                <a:ext cx="5400" cy="687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33360" y="1972891"/>
                  <a:ext cx="7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 56"/>
                <p14:cNvContentPartPr/>
                <p14:nvPr/>
              </p14:nvContentPartPr>
              <p14:xfrm>
                <a:off x="4185840" y="1968571"/>
                <a:ext cx="100800" cy="111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84400" y="1966051"/>
                  <a:ext cx="103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8" name="Ink 57"/>
                <p14:cNvContentPartPr/>
                <p14:nvPr/>
              </p14:nvContentPartPr>
              <p14:xfrm>
                <a:off x="4066320" y="2261611"/>
                <a:ext cx="97920" cy="9000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65240" y="2259091"/>
                  <a:ext cx="99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 59"/>
                <p14:cNvContentPartPr/>
                <p14:nvPr/>
              </p14:nvContentPartPr>
              <p14:xfrm>
                <a:off x="4189800" y="2332171"/>
                <a:ext cx="63360" cy="10512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88720" y="2329651"/>
                  <a:ext cx="65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1" name="Ink 60"/>
                <p14:cNvContentPartPr/>
                <p14:nvPr/>
              </p14:nvContentPartPr>
              <p14:xfrm>
                <a:off x="4220400" y="2211571"/>
                <a:ext cx="3600" cy="612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19320" y="2209411"/>
                  <a:ext cx="6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2" name="Ink 61"/>
                <p14:cNvContentPartPr/>
                <p14:nvPr/>
              </p14:nvContentPartPr>
              <p14:xfrm>
                <a:off x="4163160" y="2198971"/>
                <a:ext cx="106560" cy="266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62080" y="2196451"/>
                  <a:ext cx="108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3" name="Ink 62"/>
                <p14:cNvContentPartPr/>
                <p14:nvPr/>
              </p14:nvContentPartPr>
              <p14:xfrm>
                <a:off x="4350000" y="1982611"/>
                <a:ext cx="78120" cy="3358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48920" y="1980091"/>
                  <a:ext cx="8064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3340920" y="2411371"/>
            <a:ext cx="925920" cy="268920"/>
            <a:chOff x="3340920" y="2411371"/>
            <a:chExt cx="9259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4" name="Ink 63"/>
                <p14:cNvContentPartPr/>
                <p14:nvPr/>
              </p14:nvContentPartPr>
              <p14:xfrm>
                <a:off x="3340920" y="2556091"/>
                <a:ext cx="80280" cy="1242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39840" y="2553571"/>
                  <a:ext cx="81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5" name="Ink 64"/>
                <p14:cNvContentPartPr/>
                <p14:nvPr/>
              </p14:nvContentPartPr>
              <p14:xfrm>
                <a:off x="3505440" y="2456371"/>
                <a:ext cx="97920" cy="19692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04360" y="2454211"/>
                  <a:ext cx="99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6" name="Ink 65"/>
                <p14:cNvContentPartPr/>
                <p14:nvPr/>
              </p14:nvContentPartPr>
              <p14:xfrm>
                <a:off x="3719280" y="2479411"/>
                <a:ext cx="48960" cy="19764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17840" y="2476891"/>
                  <a:ext cx="51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7" name="Ink 66"/>
                <p14:cNvContentPartPr/>
                <p14:nvPr/>
              </p14:nvContentPartPr>
              <p14:xfrm>
                <a:off x="3768960" y="2498131"/>
                <a:ext cx="33840" cy="1670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67520" y="2495971"/>
                  <a:ext cx="36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8" name="Ink 67"/>
                <p14:cNvContentPartPr/>
                <p14:nvPr/>
              </p14:nvContentPartPr>
              <p14:xfrm>
                <a:off x="3753840" y="2601091"/>
                <a:ext cx="50040" cy="2628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52760" y="2600371"/>
                  <a:ext cx="51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9" name="Ink 68"/>
                <p14:cNvContentPartPr/>
                <p14:nvPr/>
              </p14:nvContentPartPr>
              <p14:xfrm>
                <a:off x="3706680" y="2411371"/>
                <a:ext cx="119520" cy="756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05600" y="2409571"/>
                  <a:ext cx="12168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" name="Ink 69"/>
                <p14:cNvContentPartPr/>
                <p14:nvPr/>
              </p14:nvContentPartPr>
              <p14:xfrm>
                <a:off x="3723240" y="2413531"/>
                <a:ext cx="102960" cy="540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22160" y="2410651"/>
                  <a:ext cx="1051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1" name="Ink 70"/>
                <p14:cNvContentPartPr/>
                <p14:nvPr/>
              </p14:nvContentPartPr>
              <p14:xfrm>
                <a:off x="3938160" y="2546731"/>
                <a:ext cx="108720" cy="226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37080" y="2544211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2" name="Ink 71"/>
                <p14:cNvContentPartPr/>
                <p14:nvPr/>
              </p14:nvContentPartPr>
              <p14:xfrm>
                <a:off x="3951480" y="2601091"/>
                <a:ext cx="118440" cy="176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50040" y="2599291"/>
                  <a:ext cx="120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3" name="Ink 72"/>
                <p14:cNvContentPartPr/>
                <p14:nvPr/>
              </p14:nvContentPartPr>
              <p14:xfrm>
                <a:off x="4140480" y="2502091"/>
                <a:ext cx="126360" cy="16092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39040" y="2499571"/>
                  <a:ext cx="128520" cy="16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TextBox 73"/>
          <p:cNvSpPr txBox="1"/>
          <p:nvPr/>
        </p:nvSpPr>
        <p:spPr>
          <a:xfrm>
            <a:off x="2446383" y="1470310"/>
            <a:ext cx="1169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</a:rPr>
              <a:t>active constraints</a:t>
            </a:r>
            <a:endParaRPr lang="en-US" sz="1400" b="1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" name="Ink 8"/>
              <p14:cNvContentPartPr/>
              <p14:nvPr/>
            </p14:nvContentPartPr>
            <p14:xfrm>
              <a:off x="3201356" y="1262871"/>
              <a:ext cx="258864" cy="222949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195595" y="1256028"/>
                <a:ext cx="271465" cy="233394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/>
          <p:cNvGrpSpPr/>
          <p:nvPr/>
        </p:nvGrpSpPr>
        <p:grpSpPr>
          <a:xfrm>
            <a:off x="54975" y="2722522"/>
            <a:ext cx="4423667" cy="584775"/>
            <a:chOff x="54975" y="2722522"/>
            <a:chExt cx="4423667" cy="584775"/>
          </a:xfrm>
        </p:grpSpPr>
        <p:sp>
          <p:nvSpPr>
            <p:cNvPr id="108" name="TextBox 107"/>
            <p:cNvSpPr txBox="1"/>
            <p:nvPr/>
          </p:nvSpPr>
          <p:spPr>
            <a:xfrm>
              <a:off x="54975" y="2722522"/>
              <a:ext cx="4423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Corollary 1: </a:t>
              </a:r>
              <a:r>
                <a:rPr lang="en-US" sz="1600" dirty="0" smtClean="0"/>
                <a:t>if LP is feasible and bounded, then there exist an optimal point with full rank     .</a:t>
              </a:r>
              <a:endParaRPr lang="en-US" sz="16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Ink 108"/>
                <p14:cNvContentPartPr/>
                <p14:nvPr/>
              </p14:nvContentPartPr>
              <p14:xfrm>
                <a:off x="3638767" y="3067735"/>
                <a:ext cx="120240" cy="15408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37687" y="3065215"/>
                  <a:ext cx="122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0" name="Ink 109"/>
                <p14:cNvContentPartPr/>
                <p14:nvPr/>
              </p14:nvContentPartPr>
              <p14:xfrm>
                <a:off x="3672247" y="3145495"/>
                <a:ext cx="67680" cy="100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70807" y="3144775"/>
                  <a:ext cx="702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/>
                <p14:cNvContentPartPr/>
                <p14:nvPr/>
              </p14:nvContentPartPr>
              <p14:xfrm>
                <a:off x="3667207" y="3014095"/>
                <a:ext cx="95400" cy="208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66487" y="3011935"/>
                  <a:ext cx="97200" cy="2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071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 Textbook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93698"/>
            <a:ext cx="1676400" cy="263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34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Optimality and active constraints</a:t>
            </a:r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3111310" y="1042520"/>
            <a:ext cx="1122480" cy="739800"/>
            <a:chOff x="3231295" y="1600731"/>
            <a:chExt cx="112248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4" name="Ink 153"/>
                <p14:cNvContentPartPr/>
                <p14:nvPr/>
              </p14:nvContentPartPr>
              <p14:xfrm>
                <a:off x="3231295" y="1765611"/>
                <a:ext cx="368640" cy="3506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5175" y="1758771"/>
                  <a:ext cx="376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1" name="Ink 160"/>
                <p14:cNvContentPartPr/>
                <p14:nvPr/>
              </p14:nvContentPartPr>
              <p14:xfrm>
                <a:off x="3697495" y="1657971"/>
                <a:ext cx="503280" cy="6825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9935" y="1650771"/>
                  <a:ext cx="5187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/>
                <p14:cNvContentPartPr/>
                <p14:nvPr/>
              </p14:nvContentPartPr>
              <p14:xfrm>
                <a:off x="4182415" y="1622691"/>
                <a:ext cx="171360" cy="6674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6295" y="1615491"/>
                  <a:ext cx="185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9" name="Ink 188"/>
                <p14:cNvContentPartPr/>
                <p14:nvPr/>
              </p14:nvContentPartPr>
              <p14:xfrm>
                <a:off x="4134535" y="1614051"/>
                <a:ext cx="3600" cy="6660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9855" y="1609371"/>
                  <a:ext cx="1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0" name="Ink 189"/>
                <p14:cNvContentPartPr/>
                <p14:nvPr/>
              </p14:nvContentPartPr>
              <p14:xfrm>
                <a:off x="4069895" y="1600731"/>
                <a:ext cx="91080" cy="1512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4135" y="1593891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1" name="Ink 190"/>
                <p14:cNvContentPartPr/>
                <p14:nvPr/>
              </p14:nvContentPartPr>
              <p14:xfrm>
                <a:off x="4196815" y="1884771"/>
                <a:ext cx="3960" cy="849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1415" y="1878651"/>
                  <a:ext cx="1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2" name="Ink 191"/>
                <p14:cNvContentPartPr/>
                <p14:nvPr/>
              </p14:nvContentPartPr>
              <p14:xfrm>
                <a:off x="4127855" y="1873971"/>
                <a:ext cx="91440" cy="2412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1735" y="1867131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3" name="Ink 192"/>
                <p14:cNvContentPartPr/>
                <p14:nvPr/>
              </p14:nvContentPartPr>
              <p14:xfrm>
                <a:off x="4167815" y="2144331"/>
                <a:ext cx="12240" cy="590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65295" y="2138211"/>
                  <a:ext cx="2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4" name="Ink 193"/>
                <p14:cNvContentPartPr/>
                <p14:nvPr/>
              </p14:nvContentPartPr>
              <p14:xfrm>
                <a:off x="4133255" y="2134971"/>
                <a:ext cx="82080" cy="2736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7135" y="2128131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/>
          <p:cNvGrpSpPr/>
          <p:nvPr/>
        </p:nvGrpSpPr>
        <p:grpSpPr>
          <a:xfrm>
            <a:off x="44546" y="292479"/>
            <a:ext cx="4608520" cy="2343103"/>
            <a:chOff x="44492" y="411260"/>
            <a:chExt cx="4608520" cy="2343103"/>
          </a:xfrm>
        </p:grpSpPr>
        <p:sp>
          <p:nvSpPr>
            <p:cNvPr id="143" name="Freeform 142"/>
            <p:cNvSpPr/>
            <p:nvPr/>
          </p:nvSpPr>
          <p:spPr>
            <a:xfrm>
              <a:off x="403297" y="411260"/>
              <a:ext cx="1997639" cy="1920506"/>
            </a:xfrm>
            <a:custGeom>
              <a:avLst/>
              <a:gdLst>
                <a:gd name="connsiteX0" fmla="*/ 126331 w 2652963"/>
                <a:gd name="connsiteY0" fmla="*/ 0 h 2466474"/>
                <a:gd name="connsiteX1" fmla="*/ 0 w 2652963"/>
                <a:gd name="connsiteY1" fmla="*/ 1937084 h 2466474"/>
                <a:gd name="connsiteX2" fmla="*/ 1810752 w 2652963"/>
                <a:gd name="connsiteY2" fmla="*/ 2466474 h 2466474"/>
                <a:gd name="connsiteX3" fmla="*/ 2652963 w 2652963"/>
                <a:gd name="connsiteY3" fmla="*/ 0 h 2466474"/>
                <a:gd name="connsiteX4" fmla="*/ 126331 w 2652963"/>
                <a:gd name="connsiteY4" fmla="*/ 0 h 2466474"/>
                <a:gd name="connsiteX0" fmla="*/ 126331 w 2652963"/>
                <a:gd name="connsiteY0" fmla="*/ 0 h 2502569"/>
                <a:gd name="connsiteX1" fmla="*/ 0 w 2652963"/>
                <a:gd name="connsiteY1" fmla="*/ 1937084 h 2502569"/>
                <a:gd name="connsiteX2" fmla="*/ 1822784 w 2652963"/>
                <a:gd name="connsiteY2" fmla="*/ 2502569 h 2502569"/>
                <a:gd name="connsiteX3" fmla="*/ 2652963 w 2652963"/>
                <a:gd name="connsiteY3" fmla="*/ 0 h 2502569"/>
                <a:gd name="connsiteX4" fmla="*/ 126331 w 2652963"/>
                <a:gd name="connsiteY4" fmla="*/ 0 h 2502569"/>
                <a:gd name="connsiteX0" fmla="*/ 84221 w 2610853"/>
                <a:gd name="connsiteY0" fmla="*/ 0 h 2502569"/>
                <a:gd name="connsiteX1" fmla="*/ 0 w 2610853"/>
                <a:gd name="connsiteY1" fmla="*/ 1876926 h 2502569"/>
                <a:gd name="connsiteX2" fmla="*/ 1780674 w 2610853"/>
                <a:gd name="connsiteY2" fmla="*/ 2502569 h 2502569"/>
                <a:gd name="connsiteX3" fmla="*/ 2610853 w 2610853"/>
                <a:gd name="connsiteY3" fmla="*/ 0 h 2502569"/>
                <a:gd name="connsiteX4" fmla="*/ 84221 w 2610853"/>
                <a:gd name="connsiteY4" fmla="*/ 0 h 2502569"/>
                <a:gd name="connsiteX0" fmla="*/ 96253 w 2622885"/>
                <a:gd name="connsiteY0" fmla="*/ 0 h 2502569"/>
                <a:gd name="connsiteX1" fmla="*/ 0 w 2622885"/>
                <a:gd name="connsiteY1" fmla="*/ 1900989 h 2502569"/>
                <a:gd name="connsiteX2" fmla="*/ 1792706 w 2622885"/>
                <a:gd name="connsiteY2" fmla="*/ 2502569 h 2502569"/>
                <a:gd name="connsiteX3" fmla="*/ 2622885 w 2622885"/>
                <a:gd name="connsiteY3" fmla="*/ 0 h 2502569"/>
                <a:gd name="connsiteX4" fmla="*/ 96253 w 2622885"/>
                <a:gd name="connsiteY4" fmla="*/ 0 h 25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2885" h="2502569">
                  <a:moveTo>
                    <a:pt x="96253" y="0"/>
                  </a:moveTo>
                  <a:lnTo>
                    <a:pt x="0" y="1900989"/>
                  </a:lnTo>
                  <a:lnTo>
                    <a:pt x="1792706" y="2502569"/>
                  </a:lnTo>
                  <a:lnTo>
                    <a:pt x="2622885" y="0"/>
                  </a:lnTo>
                  <a:lnTo>
                    <a:pt x="9625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333663" y="419784"/>
              <a:ext cx="138109" cy="2334579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44492" y="1759308"/>
              <a:ext cx="2977925" cy="995055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1641687" y="419785"/>
              <a:ext cx="759248" cy="233457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2049013" y="1491545"/>
              <a:ext cx="379623" cy="13388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H="1">
              <a:off x="901380" y="2078434"/>
              <a:ext cx="116583" cy="35489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 flipV="1">
              <a:off x="161074" y="1195789"/>
              <a:ext cx="266381" cy="2956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7" name="Ink 146"/>
                <p14:cNvContentPartPr/>
                <p14:nvPr/>
              </p14:nvContentPartPr>
              <p14:xfrm>
                <a:off x="4652736" y="2720767"/>
                <a:ext cx="276" cy="276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9148" y="2717179"/>
                  <a:ext cx="7452" cy="74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9" name="Group 238"/>
            <p:cNvGrpSpPr/>
            <p:nvPr/>
          </p:nvGrpSpPr>
          <p:grpSpPr>
            <a:xfrm>
              <a:off x="137826" y="979168"/>
              <a:ext cx="2301873" cy="1578760"/>
              <a:chOff x="75175" y="992691"/>
              <a:chExt cx="2999520" cy="205724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73" name="Ink 172"/>
                  <p14:cNvContentPartPr/>
                  <p14:nvPr/>
                </p14:nvContentPartPr>
                <p14:xfrm>
                  <a:off x="2833855" y="1522971"/>
                  <a:ext cx="240840" cy="144360"/>
                </p14:xfrm>
              </p:contentPart>
            </mc:Choice>
            <mc:Fallback xmlns="">
              <p:pic>
                <p:nvPicPr>
                  <p:cNvPr id="173" name="Ink 172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827015" y="1516491"/>
                    <a:ext cx="25236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74" name="Ink 173"/>
                  <p14:cNvContentPartPr/>
                  <p14:nvPr/>
                </p14:nvContentPartPr>
                <p14:xfrm>
                  <a:off x="75175" y="992691"/>
                  <a:ext cx="255960" cy="206128"/>
                </p14:xfrm>
              </p:contentPart>
            </mc:Choice>
            <mc:Fallback xmlns="">
              <p:pic>
                <p:nvPicPr>
                  <p:cNvPr id="174" name="Ink 173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7615" y="985496"/>
                    <a:ext cx="271080" cy="2205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3" name="Ink 232"/>
                  <p14:cNvContentPartPr/>
                  <p14:nvPr/>
                </p14:nvContentPartPr>
                <p14:xfrm>
                  <a:off x="1123855" y="2848491"/>
                  <a:ext cx="226440" cy="201448"/>
                </p14:xfrm>
              </p:contentPart>
            </mc:Choice>
            <mc:Fallback xmlns="">
              <p:pic>
                <p:nvPicPr>
                  <p:cNvPr id="233" name="Ink 232"/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116295" y="2841296"/>
                    <a:ext cx="238680" cy="21331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3" name="Group 242"/>
            <p:cNvGrpSpPr/>
            <p:nvPr/>
          </p:nvGrpSpPr>
          <p:grpSpPr>
            <a:xfrm>
              <a:off x="450010" y="505250"/>
              <a:ext cx="2319830" cy="2040246"/>
              <a:chOff x="481975" y="375139"/>
              <a:chExt cx="3022920" cy="265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87" name="Ink 186"/>
                  <p14:cNvContentPartPr/>
                  <p14:nvPr/>
                </p14:nvContentPartPr>
                <p14:xfrm>
                  <a:off x="2837615" y="1035531"/>
                  <a:ext cx="68760" cy="42840"/>
                </p14:xfrm>
              </p:contentPart>
            </mc:Choice>
            <mc:Fallback xmlns="">
              <p:pic>
                <p:nvPicPr>
                  <p:cNvPr id="187" name="Ink 186"/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831495" y="1029411"/>
                    <a:ext cx="81720" cy="558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2" name="Group 241"/>
              <p:cNvGrpSpPr/>
              <p:nvPr/>
            </p:nvGrpSpPr>
            <p:grpSpPr>
              <a:xfrm>
                <a:off x="481975" y="375139"/>
                <a:ext cx="3022920" cy="2658600"/>
                <a:chOff x="481975" y="375139"/>
                <a:chExt cx="3022920" cy="2658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182" name="Ink 181"/>
                    <p14:cNvContentPartPr/>
                    <p14:nvPr/>
                  </p14:nvContentPartPr>
                  <p14:xfrm>
                    <a:off x="2891615" y="887931"/>
                    <a:ext cx="118080" cy="64800"/>
                  </p14:xfrm>
                </p:contentPart>
              </mc:Choice>
              <mc:Fallback xmlns="">
                <p:pic>
                  <p:nvPicPr>
                    <p:cNvPr id="182" name="Ink 181"/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2886575" y="880731"/>
                      <a:ext cx="130320" cy="7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1" name="Group 240"/>
                <p:cNvGrpSpPr/>
                <p:nvPr/>
              </p:nvGrpSpPr>
              <p:grpSpPr>
                <a:xfrm>
                  <a:off x="481975" y="375139"/>
                  <a:ext cx="3022920" cy="2658600"/>
                  <a:chOff x="481975" y="375139"/>
                  <a:chExt cx="3022920" cy="265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200" name="Ink 199"/>
                      <p14:cNvContentPartPr/>
                      <p14:nvPr/>
                    </p14:nvContentPartPr>
                    <p14:xfrm>
                      <a:off x="2879575" y="2700171"/>
                      <a:ext cx="30240" cy="60480"/>
                    </p14:xfrm>
                  </p:contentPart>
                </mc:Choice>
                <mc:Fallback xmlns="">
                  <p:pic>
                    <p:nvPicPr>
                      <p:cNvPr id="200" name="Ink 199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874535" y="2693691"/>
                        <a:ext cx="4212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202" name="Ink 201"/>
                      <p14:cNvContentPartPr/>
                      <p14:nvPr/>
                    </p14:nvContentPartPr>
                    <p14:xfrm>
                      <a:off x="3005735" y="2775771"/>
                      <a:ext cx="50760" cy="120600"/>
                    </p14:xfrm>
                  </p:contentPart>
                </mc:Choice>
                <mc:Fallback xmlns="">
                  <p:pic>
                    <p:nvPicPr>
                      <p:cNvPr id="202" name="Ink 20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2999975" y="2770011"/>
                        <a:ext cx="63720" cy="133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40" name="Group 239"/>
                  <p:cNvGrpSpPr/>
                  <p:nvPr/>
                </p:nvGrpSpPr>
                <p:grpSpPr>
                  <a:xfrm>
                    <a:off x="481975" y="375139"/>
                    <a:ext cx="3022920" cy="2658600"/>
                    <a:chOff x="481975" y="375139"/>
                    <a:chExt cx="3022920" cy="265860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">
                      <p14:nvContentPartPr>
                        <p14:cNvPr id="180" name="Ink 179"/>
                        <p14:cNvContentPartPr/>
                        <p14:nvPr/>
                      </p14:nvContentPartPr>
                      <p14:xfrm>
                        <a:off x="2796055" y="1140291"/>
                        <a:ext cx="149400" cy="108720"/>
                      </p14:xfrm>
                    </p:contentPart>
                  </mc:Choice>
                  <mc:Fallback xmlns="">
                    <p:pic>
                      <p:nvPicPr>
                        <p:cNvPr id="180" name="Ink 179"/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2789215" y="1133451"/>
                          <a:ext cx="161640" cy="122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4">
                      <p14:nvContentPartPr>
                        <p14:cNvPr id="181" name="Ink 180"/>
                        <p14:cNvContentPartPr/>
                        <p14:nvPr/>
                      </p14:nvContentPartPr>
                      <p14:xfrm>
                        <a:off x="2926375" y="1067571"/>
                        <a:ext cx="113760" cy="90000"/>
                      </p14:xfrm>
                    </p:contentPart>
                  </mc:Choice>
                  <mc:Fallback xmlns="">
                    <p:pic>
                      <p:nvPicPr>
                        <p:cNvPr id="181" name="Ink 180"/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2919175" y="1060371"/>
                          <a:ext cx="127440" cy="104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6">
                      <p14:nvContentPartPr>
                        <p14:cNvPr id="183" name="Ink 182"/>
                        <p14:cNvContentPartPr/>
                        <p14:nvPr/>
                      </p14:nvContentPartPr>
                      <p14:xfrm>
                        <a:off x="2927455" y="855891"/>
                        <a:ext cx="57600" cy="119520"/>
                      </p14:xfrm>
                    </p:contentPart>
                  </mc:Choice>
                  <mc:Fallback xmlns="">
                    <p:pic>
                      <p:nvPicPr>
                        <p:cNvPr id="183" name="Ink 182"/>
                        <p:cNvPicPr/>
                        <p:nvPr/>
                      </p:nvPicPr>
                      <p:blipFill>
                        <a:blip r:embed="rId47"/>
                        <a:stretch>
                          <a:fillRect/>
                        </a:stretch>
                      </p:blipFill>
                      <p:spPr>
                        <a:xfrm>
                          <a:off x="2921335" y="851931"/>
                          <a:ext cx="70560" cy="130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8">
                      <p14:nvContentPartPr>
                        <p14:cNvPr id="184" name="Ink 183"/>
                        <p14:cNvContentPartPr/>
                        <p14:nvPr/>
                      </p14:nvContentPartPr>
                      <p14:xfrm>
                        <a:off x="2986855" y="684891"/>
                        <a:ext cx="33840" cy="91800"/>
                      </p14:xfrm>
                    </p:contentPart>
                  </mc:Choice>
                  <mc:Fallback xmlns="">
                    <p:pic>
                      <p:nvPicPr>
                        <p:cNvPr id="184" name="Ink 183"/>
                        <p:cNvPicPr/>
                        <p:nvPr/>
                      </p:nvPicPr>
                      <p:blipFill>
                        <a:blip r:embed="rId49"/>
                        <a:stretch>
                          <a:fillRect/>
                        </a:stretch>
                      </p:blipFill>
                      <p:spPr>
                        <a:xfrm>
                          <a:off x="2980015" y="677691"/>
                          <a:ext cx="47880" cy="104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0">
                      <p14:nvContentPartPr>
                        <p14:cNvPr id="185" name="Ink 184"/>
                        <p14:cNvContentPartPr/>
                        <p14:nvPr/>
                      </p14:nvContentPartPr>
                      <p14:xfrm>
                        <a:off x="3039575" y="717291"/>
                        <a:ext cx="28440" cy="79200"/>
                      </p14:xfrm>
                    </p:contentPart>
                  </mc:Choice>
                  <mc:Fallback xmlns="">
                    <p:pic>
                      <p:nvPicPr>
                        <p:cNvPr id="185" name="Ink 184"/>
                        <p:cNvPicPr/>
                        <p:nvPr/>
                      </p:nvPicPr>
                      <p:blipFill>
                        <a:blip r:embed="rId51"/>
                        <a:stretch>
                          <a:fillRect/>
                        </a:stretch>
                      </p:blipFill>
                      <p:spPr>
                        <a:xfrm>
                          <a:off x="3032735" y="710091"/>
                          <a:ext cx="40320" cy="93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2">
                      <p14:nvContentPartPr>
                        <p14:cNvPr id="186" name="Ink 185"/>
                        <p14:cNvContentPartPr/>
                        <p14:nvPr/>
                      </p14:nvContentPartPr>
                      <p14:xfrm>
                        <a:off x="2985775" y="547731"/>
                        <a:ext cx="170280" cy="97560"/>
                      </p14:xfrm>
                    </p:contentPart>
                  </mc:Choice>
                  <mc:Fallback xmlns="">
                    <p:pic>
                      <p:nvPicPr>
                        <p:cNvPr id="186" name="Ink 185"/>
                        <p:cNvPicPr/>
                        <p:nvPr/>
                      </p:nvPicPr>
                      <p:blipFill>
                        <a:blip r:embed="rId53"/>
                        <a:stretch>
                          <a:fillRect/>
                        </a:stretch>
                      </p:blipFill>
                      <p:spPr>
                        <a:xfrm>
                          <a:off x="2979295" y="540171"/>
                          <a:ext cx="184320" cy="112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4">
                      <p14:nvContentPartPr>
                        <p14:cNvPr id="188" name="Ink 187"/>
                        <p14:cNvContentPartPr/>
                        <p14:nvPr/>
                      </p14:nvContentPartPr>
                      <p14:xfrm>
                        <a:off x="2815135" y="986211"/>
                        <a:ext cx="34200" cy="105480"/>
                      </p14:xfrm>
                    </p:contentPart>
                  </mc:Choice>
                  <mc:Fallback xmlns="">
                    <p:pic>
                      <p:nvPicPr>
                        <p:cNvPr id="188" name="Ink 187"/>
                        <p:cNvPicPr/>
                        <p:nvPr/>
                      </p:nvPicPr>
                      <p:blipFill>
                        <a:blip r:embed="rId55"/>
                        <a:stretch>
                          <a:fillRect/>
                        </a:stretch>
                      </p:blipFill>
                      <p:spPr>
                        <a:xfrm>
                          <a:off x="2809015" y="979371"/>
                          <a:ext cx="45000" cy="117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6">
                      <p14:nvContentPartPr>
                        <p14:cNvPr id="198" name="Ink 197"/>
                        <p14:cNvContentPartPr/>
                        <p14:nvPr/>
                      </p14:nvContentPartPr>
                      <p14:xfrm>
                        <a:off x="2699575" y="2738691"/>
                        <a:ext cx="115560" cy="145440"/>
                      </p14:xfrm>
                    </p:contentPart>
                  </mc:Choice>
                  <mc:Fallback xmlns="">
                    <p:pic>
                      <p:nvPicPr>
                        <p:cNvPr id="198" name="Ink 197"/>
                        <p:cNvPicPr/>
                        <p:nvPr/>
                      </p:nvPicPr>
                      <p:blipFill>
                        <a:blip r:embed="rId57"/>
                        <a:stretch>
                          <a:fillRect/>
                        </a:stretch>
                      </p:blipFill>
                      <p:spPr>
                        <a:xfrm>
                          <a:off x="2692375" y="2731491"/>
                          <a:ext cx="129240" cy="159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8">
                      <p14:nvContentPartPr>
                        <p14:cNvPr id="199" name="Ink 198"/>
                        <p14:cNvContentPartPr/>
                        <p14:nvPr/>
                      </p14:nvContentPartPr>
                      <p14:xfrm>
                        <a:off x="2824495" y="2836971"/>
                        <a:ext cx="91440" cy="98280"/>
                      </p14:xfrm>
                    </p:contentPart>
                  </mc:Choice>
                  <mc:Fallback xmlns="">
                    <p:pic>
                      <p:nvPicPr>
                        <p:cNvPr id="199" name="Ink 198"/>
                        <p:cNvPicPr/>
                        <p:nvPr/>
                      </p:nvPicPr>
                      <p:blipFill>
                        <a:blip r:embed="rId59"/>
                        <a:stretch>
                          <a:fillRect/>
                        </a:stretch>
                      </p:blipFill>
                      <p:spPr>
                        <a:xfrm>
                          <a:off x="2816935" y="2830131"/>
                          <a:ext cx="101160" cy="112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0">
                      <p14:nvContentPartPr>
                        <p14:cNvPr id="201" name="Ink 200"/>
                        <p14:cNvContentPartPr/>
                        <p14:nvPr/>
                      </p14:nvContentPartPr>
                      <p14:xfrm>
                        <a:off x="2862455" y="2683251"/>
                        <a:ext cx="109440" cy="24840"/>
                      </p14:xfrm>
                    </p:contentPart>
                  </mc:Choice>
                  <mc:Fallback xmlns="">
                    <p:pic>
                      <p:nvPicPr>
                        <p:cNvPr id="201" name="Ink 200"/>
                        <p:cNvPicPr/>
                        <p:nvPr/>
                      </p:nvPicPr>
                      <p:blipFill>
                        <a:blip r:embed="rId61"/>
                        <a:stretch>
                          <a:fillRect/>
                        </a:stretch>
                      </p:blipFill>
                      <p:spPr>
                        <a:xfrm>
                          <a:off x="2855975" y="2676411"/>
                          <a:ext cx="118440" cy="34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2">
                      <p14:nvContentPartPr>
                        <p14:cNvPr id="203" name="Ink 202"/>
                        <p14:cNvContentPartPr/>
                        <p14:nvPr/>
                      </p14:nvContentPartPr>
                      <p14:xfrm>
                        <a:off x="2971735" y="2805291"/>
                        <a:ext cx="100800" cy="90360"/>
                      </p14:xfrm>
                    </p:contentPart>
                  </mc:Choice>
                  <mc:Fallback xmlns="">
                    <p:pic>
                      <p:nvPicPr>
                        <p:cNvPr id="203" name="Ink 202"/>
                        <p:cNvPicPr/>
                        <p:nvPr/>
                      </p:nvPicPr>
                      <p:blipFill>
                        <a:blip r:embed="rId63"/>
                        <a:stretch>
                          <a:fillRect/>
                        </a:stretch>
                      </p:blipFill>
                      <p:spPr>
                        <a:xfrm>
                          <a:off x="2964535" y="2799531"/>
                          <a:ext cx="113400" cy="103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4">
                      <p14:nvContentPartPr>
                        <p14:cNvPr id="204" name="Ink 203"/>
                        <p14:cNvContentPartPr/>
                        <p14:nvPr/>
                      </p14:nvContentPartPr>
                      <p14:xfrm>
                        <a:off x="3149935" y="2868291"/>
                        <a:ext cx="70560" cy="45000"/>
                      </p14:xfrm>
                    </p:contentPart>
                  </mc:Choice>
                  <mc:Fallback xmlns="">
                    <p:pic>
                      <p:nvPicPr>
                        <p:cNvPr id="204" name="Ink 203"/>
                        <p:cNvPicPr/>
                        <p:nvPr/>
                      </p:nvPicPr>
                      <p:blipFill>
                        <a:blip r:embed="rId65"/>
                        <a:stretch>
                          <a:fillRect/>
                        </a:stretch>
                      </p:blipFill>
                      <p:spPr>
                        <a:xfrm>
                          <a:off x="3143815" y="2862531"/>
                          <a:ext cx="83520" cy="56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6">
                      <p14:nvContentPartPr>
                        <p14:cNvPr id="205" name="Ink 204"/>
                        <p14:cNvContentPartPr/>
                        <p14:nvPr/>
                      </p14:nvContentPartPr>
                      <p14:xfrm>
                        <a:off x="3131935" y="2926971"/>
                        <a:ext cx="77040" cy="28440"/>
                      </p14:xfrm>
                    </p:contentPart>
                  </mc:Choice>
                  <mc:Fallback xmlns="">
                    <p:pic>
                      <p:nvPicPr>
                        <p:cNvPr id="205" name="Ink 204"/>
                        <p:cNvPicPr/>
                        <p:nvPr/>
                      </p:nvPicPr>
                      <p:blipFill>
                        <a:blip r:embed="rId67"/>
                        <a:stretch>
                          <a:fillRect/>
                        </a:stretch>
                      </p:blipFill>
                      <p:spPr>
                        <a:xfrm>
                          <a:off x="3125815" y="2920491"/>
                          <a:ext cx="89280" cy="41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8">
                      <p14:nvContentPartPr>
                        <p14:cNvPr id="206" name="Ink 205"/>
                        <p14:cNvContentPartPr/>
                        <p14:nvPr/>
                      </p14:nvContentPartPr>
                      <p14:xfrm>
                        <a:off x="3304015" y="2805499"/>
                        <a:ext cx="79200" cy="217080"/>
                      </p14:xfrm>
                    </p:contentPart>
                  </mc:Choice>
                  <mc:Fallback xmlns="">
                    <p:pic>
                      <p:nvPicPr>
                        <p:cNvPr id="206" name="Ink 205"/>
                        <p:cNvPicPr/>
                        <p:nvPr/>
                      </p:nvPicPr>
                      <p:blipFill>
                        <a:blip r:embed="rId69"/>
                        <a:stretch>
                          <a:fillRect/>
                        </a:stretch>
                      </p:blipFill>
                      <p:spPr>
                        <a:xfrm>
                          <a:off x="3297175" y="2801179"/>
                          <a:ext cx="90360" cy="228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0">
                      <p14:nvContentPartPr>
                        <p14:cNvPr id="207" name="Ink 206"/>
                        <p14:cNvContentPartPr/>
                        <p14:nvPr/>
                      </p14:nvContentPartPr>
                      <p14:xfrm>
                        <a:off x="3321655" y="2917819"/>
                        <a:ext cx="86400" cy="115920"/>
                      </p14:xfrm>
                    </p:contentPart>
                  </mc:Choice>
                  <mc:Fallback xmlns="">
                    <p:pic>
                      <p:nvPicPr>
                        <p:cNvPr id="207" name="Ink 206"/>
                        <p:cNvPicPr/>
                        <p:nvPr/>
                      </p:nvPicPr>
                      <p:blipFill>
                        <a:blip r:embed="rId71"/>
                        <a:stretch>
                          <a:fillRect/>
                        </a:stretch>
                      </p:blipFill>
                      <p:spPr>
                        <a:xfrm>
                          <a:off x="3314815" y="2910979"/>
                          <a:ext cx="100440" cy="129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2">
                      <p14:nvContentPartPr>
                        <p14:cNvPr id="232" name="Ink 231"/>
                        <p14:cNvContentPartPr/>
                        <p14:nvPr/>
                      </p14:nvContentPartPr>
                      <p14:xfrm>
                        <a:off x="481975" y="1037179"/>
                        <a:ext cx="190800" cy="965880"/>
                      </p14:xfrm>
                    </p:contentPart>
                  </mc:Choice>
                  <mc:Fallback xmlns="">
                    <p:pic>
                      <p:nvPicPr>
                        <p:cNvPr id="232" name="Ink 231"/>
                        <p:cNvPicPr/>
                        <p:nvPr/>
                      </p:nvPicPr>
                      <p:blipFill>
                        <a:blip r:embed="rId73"/>
                        <a:stretch>
                          <a:fillRect/>
                        </a:stretch>
                      </p:blipFill>
                      <p:spPr>
                        <a:xfrm>
                          <a:off x="475135" y="1031059"/>
                          <a:ext cx="204840" cy="979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4">
                      <p14:nvContentPartPr>
                        <p14:cNvPr id="234" name="Ink 233"/>
                        <p14:cNvContentPartPr/>
                        <p14:nvPr/>
                      </p14:nvContentPartPr>
                      <p14:xfrm>
                        <a:off x="3008815" y="375139"/>
                        <a:ext cx="74520" cy="117360"/>
                      </p14:xfrm>
                    </p:contentPart>
                  </mc:Choice>
                  <mc:Fallback xmlns="">
                    <p:pic>
                      <p:nvPicPr>
                        <p:cNvPr id="234" name="Ink 233"/>
                        <p:cNvPicPr/>
                        <p:nvPr/>
                      </p:nvPicPr>
                      <p:blipFill>
                        <a:blip r:embed="rId75"/>
                        <a:stretch>
                          <a:fillRect/>
                        </a:stretch>
                      </p:blipFill>
                      <p:spPr>
                        <a:xfrm>
                          <a:off x="3002695" y="369379"/>
                          <a:ext cx="82440" cy="129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6">
                      <p14:nvContentPartPr>
                        <p14:cNvPr id="235" name="Ink 234"/>
                        <p14:cNvContentPartPr/>
                        <p14:nvPr/>
                      </p14:nvContentPartPr>
                      <p14:xfrm>
                        <a:off x="3423895" y="2804419"/>
                        <a:ext cx="81000" cy="111600"/>
                      </p14:xfrm>
                    </p:contentPart>
                  </mc:Choice>
                  <mc:Fallback xmlns="">
                    <p:pic>
                      <p:nvPicPr>
                        <p:cNvPr id="235" name="Ink 234"/>
                        <p:cNvPicPr/>
                        <p:nvPr/>
                      </p:nvPicPr>
                      <p:blipFill>
                        <a:blip r:embed="rId77"/>
                        <a:stretch>
                          <a:fillRect/>
                        </a:stretch>
                      </p:blipFill>
                      <p:spPr>
                        <a:xfrm>
                          <a:off x="3416695" y="2798659"/>
                          <a:ext cx="94680" cy="123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</p:grpSp>
        </p:grpSp>
        <p:cxnSp>
          <p:nvCxnSpPr>
            <p:cNvPr id="245" name="Straight Arrow Connector 244"/>
            <p:cNvCxnSpPr/>
            <p:nvPr/>
          </p:nvCxnSpPr>
          <p:spPr>
            <a:xfrm flipH="1">
              <a:off x="799053" y="1503489"/>
              <a:ext cx="346745" cy="389812"/>
            </a:xfrm>
            <a:prstGeom prst="straightConnector1">
              <a:avLst/>
            </a:prstGeom>
            <a:ln w="38100">
              <a:solidFill>
                <a:srgbClr val="EA157A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9" name="Ink 248"/>
                <p14:cNvContentPartPr/>
                <p14:nvPr/>
              </p14:nvContentPartPr>
              <p14:xfrm>
                <a:off x="4512513" y="2681332"/>
                <a:ext cx="276" cy="276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08925" y="2677744"/>
                  <a:ext cx="7452" cy="745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2" name="Oval 41"/>
            <p:cNvSpPr/>
            <p:nvPr/>
          </p:nvSpPr>
          <p:spPr>
            <a:xfrm>
              <a:off x="317348" y="1792843"/>
              <a:ext cx="155745" cy="155745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2" name="Ink 91"/>
                <p14:cNvContentPartPr/>
                <p14:nvPr/>
              </p14:nvContentPartPr>
              <p14:xfrm>
                <a:off x="3822366" y="498985"/>
                <a:ext cx="166300" cy="24912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15873" y="492865"/>
                  <a:ext cx="179287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" name="Ink 4"/>
              <p14:cNvContentPartPr/>
              <p14:nvPr/>
            </p14:nvContentPartPr>
            <p14:xfrm>
              <a:off x="218718" y="694626"/>
              <a:ext cx="151200" cy="143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18718" y="693546"/>
                <a:ext cx="1512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4" name="Ink 33"/>
              <p14:cNvContentPartPr/>
              <p14:nvPr/>
            </p14:nvContentPartPr>
            <p14:xfrm>
              <a:off x="779414" y="1475532"/>
              <a:ext cx="96694" cy="192007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60003" y="1457520"/>
                <a:ext cx="135515" cy="229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5" name="Ink 34"/>
              <p14:cNvContentPartPr/>
              <p14:nvPr/>
            </p14:nvContentPartPr>
            <p14:xfrm>
              <a:off x="1168132" y="2153431"/>
              <a:ext cx="105480" cy="1670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167052" y="2152711"/>
                <a:ext cx="1072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6" name="Ink 35"/>
              <p14:cNvContentPartPr/>
              <p14:nvPr/>
            </p14:nvContentPartPr>
            <p14:xfrm>
              <a:off x="1844220" y="822331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843500" y="820891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8" name="Ink 37"/>
              <p14:cNvContentPartPr/>
              <p14:nvPr/>
            </p14:nvContentPartPr>
            <p14:xfrm>
              <a:off x="2995688" y="330039"/>
              <a:ext cx="1324815" cy="644156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988848" y="322838"/>
                <a:ext cx="1338855" cy="656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3" name="Ink 42"/>
              <p14:cNvContentPartPr/>
              <p14:nvPr/>
            </p14:nvContentPartPr>
            <p14:xfrm>
              <a:off x="4264547" y="1361296"/>
              <a:ext cx="129960" cy="1195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263467" y="1359856"/>
                <a:ext cx="1310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4" name="Ink 43"/>
              <p14:cNvContentPartPr/>
              <p14:nvPr/>
            </p14:nvContentPartPr>
            <p14:xfrm>
              <a:off x="4271747" y="1571536"/>
              <a:ext cx="139320" cy="1371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270667" y="1569376"/>
                <a:ext cx="141840" cy="14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3323280" y="1968571"/>
            <a:ext cx="1104840" cy="468720"/>
            <a:chOff x="3323280" y="1968571"/>
            <a:chExt cx="110484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6" name="Ink 45"/>
                <p14:cNvContentPartPr/>
                <p14:nvPr/>
              </p14:nvContentPartPr>
              <p14:xfrm>
                <a:off x="3323280" y="2034451"/>
                <a:ext cx="172080" cy="2700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22200" y="2031931"/>
                  <a:ext cx="174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7" name="Ink 46"/>
                <p14:cNvContentPartPr/>
                <p14:nvPr/>
              </p14:nvContentPartPr>
              <p14:xfrm>
                <a:off x="3368280" y="2209051"/>
                <a:ext cx="127800" cy="9108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67200" y="2206891"/>
                  <a:ext cx="129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8" name="Ink 47"/>
                <p14:cNvContentPartPr/>
                <p14:nvPr/>
              </p14:nvContentPartPr>
              <p14:xfrm>
                <a:off x="3368280" y="2208691"/>
                <a:ext cx="73800" cy="75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67200" y="2206531"/>
                  <a:ext cx="756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9" name="Ink 48"/>
                <p14:cNvContentPartPr/>
                <p14:nvPr/>
              </p14:nvContentPartPr>
              <p14:xfrm>
                <a:off x="3336240" y="1983691"/>
                <a:ext cx="114480" cy="187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35160" y="1981171"/>
                  <a:ext cx="116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0" name="Ink 49"/>
                <p14:cNvContentPartPr/>
                <p14:nvPr/>
              </p14:nvContentPartPr>
              <p14:xfrm>
                <a:off x="3599760" y="2148211"/>
                <a:ext cx="89280" cy="104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599040" y="2145691"/>
                  <a:ext cx="910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1" name="Ink 50"/>
                <p14:cNvContentPartPr/>
                <p14:nvPr/>
              </p14:nvContentPartPr>
              <p14:xfrm>
                <a:off x="3626760" y="2193211"/>
                <a:ext cx="78840" cy="118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25680" y="2190691"/>
                  <a:ext cx="810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2" name="Ink 51"/>
                <p14:cNvContentPartPr/>
                <p14:nvPr/>
              </p14:nvContentPartPr>
              <p14:xfrm>
                <a:off x="3626760" y="2193211"/>
                <a:ext cx="78840" cy="118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25680" y="2190691"/>
                  <a:ext cx="810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" name="Ink 52"/>
                <p14:cNvContentPartPr/>
                <p14:nvPr/>
              </p14:nvContentPartPr>
              <p14:xfrm>
                <a:off x="3839880" y="2005651"/>
                <a:ext cx="160200" cy="3391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38440" y="2003131"/>
                  <a:ext cx="1620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4" name="Ink 53"/>
                <p14:cNvContentPartPr/>
                <p14:nvPr/>
              </p14:nvContentPartPr>
              <p14:xfrm>
                <a:off x="4050120" y="2029771"/>
                <a:ext cx="130680" cy="997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48680" y="2027611"/>
                  <a:ext cx="132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5" name="Ink 54"/>
                <p14:cNvContentPartPr/>
                <p14:nvPr/>
              </p14:nvContentPartPr>
              <p14:xfrm>
                <a:off x="4224720" y="2107531"/>
                <a:ext cx="67320" cy="608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23640" y="2105011"/>
                  <a:ext cx="68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6" name="Ink 55"/>
                <p14:cNvContentPartPr/>
                <p14:nvPr/>
              </p14:nvContentPartPr>
              <p14:xfrm>
                <a:off x="4234800" y="1975411"/>
                <a:ext cx="5400" cy="687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33360" y="1972891"/>
                  <a:ext cx="7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 56"/>
                <p14:cNvContentPartPr/>
                <p14:nvPr/>
              </p14:nvContentPartPr>
              <p14:xfrm>
                <a:off x="4185840" y="1968571"/>
                <a:ext cx="100800" cy="111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84400" y="1966051"/>
                  <a:ext cx="103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8" name="Ink 57"/>
                <p14:cNvContentPartPr/>
                <p14:nvPr/>
              </p14:nvContentPartPr>
              <p14:xfrm>
                <a:off x="4066320" y="2261611"/>
                <a:ext cx="97920" cy="9000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65240" y="2259091"/>
                  <a:ext cx="99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 59"/>
                <p14:cNvContentPartPr/>
                <p14:nvPr/>
              </p14:nvContentPartPr>
              <p14:xfrm>
                <a:off x="4189800" y="2332171"/>
                <a:ext cx="63360" cy="10512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88720" y="2329651"/>
                  <a:ext cx="65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1" name="Ink 60"/>
                <p14:cNvContentPartPr/>
                <p14:nvPr/>
              </p14:nvContentPartPr>
              <p14:xfrm>
                <a:off x="4220400" y="2211571"/>
                <a:ext cx="3600" cy="612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19320" y="2209411"/>
                  <a:ext cx="6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2" name="Ink 61"/>
                <p14:cNvContentPartPr/>
                <p14:nvPr/>
              </p14:nvContentPartPr>
              <p14:xfrm>
                <a:off x="4163160" y="2198971"/>
                <a:ext cx="106560" cy="266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62080" y="2196451"/>
                  <a:ext cx="108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3" name="Ink 62"/>
                <p14:cNvContentPartPr/>
                <p14:nvPr/>
              </p14:nvContentPartPr>
              <p14:xfrm>
                <a:off x="4350000" y="1982611"/>
                <a:ext cx="78120" cy="3358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48920" y="1980091"/>
                  <a:ext cx="8064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3340920" y="2411371"/>
            <a:ext cx="925920" cy="268920"/>
            <a:chOff x="3340920" y="2411371"/>
            <a:chExt cx="9259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4" name="Ink 63"/>
                <p14:cNvContentPartPr/>
                <p14:nvPr/>
              </p14:nvContentPartPr>
              <p14:xfrm>
                <a:off x="3340920" y="2556091"/>
                <a:ext cx="80280" cy="1242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39840" y="2553571"/>
                  <a:ext cx="81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5" name="Ink 64"/>
                <p14:cNvContentPartPr/>
                <p14:nvPr/>
              </p14:nvContentPartPr>
              <p14:xfrm>
                <a:off x="3505440" y="2456371"/>
                <a:ext cx="97920" cy="19692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04360" y="2454211"/>
                  <a:ext cx="99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6" name="Ink 65"/>
                <p14:cNvContentPartPr/>
                <p14:nvPr/>
              </p14:nvContentPartPr>
              <p14:xfrm>
                <a:off x="3719280" y="2479411"/>
                <a:ext cx="48960" cy="19764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17840" y="2476891"/>
                  <a:ext cx="51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7" name="Ink 66"/>
                <p14:cNvContentPartPr/>
                <p14:nvPr/>
              </p14:nvContentPartPr>
              <p14:xfrm>
                <a:off x="3768960" y="2498131"/>
                <a:ext cx="33840" cy="1670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67520" y="2495971"/>
                  <a:ext cx="36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8" name="Ink 67"/>
                <p14:cNvContentPartPr/>
                <p14:nvPr/>
              </p14:nvContentPartPr>
              <p14:xfrm>
                <a:off x="3753840" y="2601091"/>
                <a:ext cx="50040" cy="2628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52760" y="2600371"/>
                  <a:ext cx="51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9" name="Ink 68"/>
                <p14:cNvContentPartPr/>
                <p14:nvPr/>
              </p14:nvContentPartPr>
              <p14:xfrm>
                <a:off x="3706680" y="2411371"/>
                <a:ext cx="119520" cy="756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05600" y="2409571"/>
                  <a:ext cx="12168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" name="Ink 69"/>
                <p14:cNvContentPartPr/>
                <p14:nvPr/>
              </p14:nvContentPartPr>
              <p14:xfrm>
                <a:off x="3723240" y="2413531"/>
                <a:ext cx="102960" cy="540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22160" y="2410651"/>
                  <a:ext cx="1051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1" name="Ink 70"/>
                <p14:cNvContentPartPr/>
                <p14:nvPr/>
              </p14:nvContentPartPr>
              <p14:xfrm>
                <a:off x="3938160" y="2546731"/>
                <a:ext cx="108720" cy="226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37080" y="2544211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2" name="Ink 71"/>
                <p14:cNvContentPartPr/>
                <p14:nvPr/>
              </p14:nvContentPartPr>
              <p14:xfrm>
                <a:off x="3951480" y="2601091"/>
                <a:ext cx="118440" cy="176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50040" y="2599291"/>
                  <a:ext cx="120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3" name="Ink 72"/>
                <p14:cNvContentPartPr/>
                <p14:nvPr/>
              </p14:nvContentPartPr>
              <p14:xfrm>
                <a:off x="4140480" y="2502091"/>
                <a:ext cx="126360" cy="16092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39040" y="2499571"/>
                  <a:ext cx="128520" cy="16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TextBox 73"/>
          <p:cNvSpPr txBox="1"/>
          <p:nvPr/>
        </p:nvSpPr>
        <p:spPr>
          <a:xfrm>
            <a:off x="2446383" y="1470310"/>
            <a:ext cx="1169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</a:rPr>
              <a:t>active constraints</a:t>
            </a:r>
            <a:endParaRPr lang="en-US" sz="1400" b="1" dirty="0">
              <a:solidFill>
                <a:schemeClr val="accent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3135" y="2722544"/>
            <a:ext cx="4423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Corollary 2: </a:t>
            </a:r>
            <a:r>
              <a:rPr lang="en-US" sz="1400" dirty="0" smtClean="0"/>
              <a:t>if  </a:t>
            </a:r>
            <a:r>
              <a:rPr lang="en-US" sz="1400" i="1" dirty="0"/>
              <a:t>x</a:t>
            </a:r>
            <a:r>
              <a:rPr lang="en-US" sz="1400" i="1" dirty="0" smtClean="0"/>
              <a:t> </a:t>
            </a:r>
            <a:r>
              <a:rPr lang="en-US" sz="1400" dirty="0" smtClean="0"/>
              <a:t>is feasible w.r.t. the </a:t>
            </a:r>
            <a:r>
              <a:rPr lang="en-US" sz="1400" dirty="0" err="1" smtClean="0"/>
              <a:t>polytope</a:t>
            </a:r>
            <a:r>
              <a:rPr lang="en-US" sz="1400" dirty="0" smtClean="0"/>
              <a:t>                   and its rank of      is full, then there exist </a:t>
            </a:r>
            <a:r>
              <a:rPr lang="en-US" sz="1400" i="1" dirty="0" smtClean="0"/>
              <a:t>p, </a:t>
            </a:r>
            <a:r>
              <a:rPr lang="en-US" sz="1400" dirty="0" smtClean="0"/>
              <a:t>so that </a:t>
            </a:r>
            <a:r>
              <a:rPr lang="en-US" sz="1400" i="1" dirty="0" smtClean="0"/>
              <a:t>x </a:t>
            </a:r>
            <a:r>
              <a:rPr lang="en-US" sz="1400" dirty="0" smtClean="0"/>
              <a:t>is optimal.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97805" y="2984154"/>
            <a:ext cx="123840" cy="207720"/>
            <a:chOff x="705697" y="2853474"/>
            <a:chExt cx="12384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0" name="Ink 79"/>
                <p14:cNvContentPartPr/>
                <p14:nvPr/>
              </p14:nvContentPartPr>
              <p14:xfrm>
                <a:off x="705697" y="2907114"/>
                <a:ext cx="120240" cy="15408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4617" y="2904594"/>
                  <a:ext cx="122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1" name="Ink 80"/>
                <p14:cNvContentPartPr/>
                <p14:nvPr/>
              </p14:nvContentPartPr>
              <p14:xfrm>
                <a:off x="739177" y="2984874"/>
                <a:ext cx="67680" cy="100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7737" y="2984154"/>
                  <a:ext cx="702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2" name="Ink 81"/>
                <p14:cNvContentPartPr/>
                <p14:nvPr/>
              </p14:nvContentPartPr>
              <p14:xfrm>
                <a:off x="734137" y="2853474"/>
                <a:ext cx="95400" cy="2088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3417" y="2851314"/>
                  <a:ext cx="9720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" name="Ink 3"/>
              <p14:cNvContentPartPr/>
              <p14:nvPr/>
            </p14:nvContentPartPr>
            <p14:xfrm>
              <a:off x="3511740" y="2779783"/>
              <a:ext cx="111960" cy="178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510660" y="2777263"/>
                <a:ext cx="1137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" name="Ink 5"/>
              <p14:cNvContentPartPr/>
              <p14:nvPr/>
            </p14:nvContentPartPr>
            <p14:xfrm>
              <a:off x="3534780" y="2885263"/>
              <a:ext cx="70200" cy="3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533700" y="2882743"/>
                <a:ext cx="716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7" name="Ink 6"/>
              <p14:cNvContentPartPr/>
              <p14:nvPr/>
            </p14:nvContentPartPr>
            <p14:xfrm>
              <a:off x="3671940" y="2847103"/>
              <a:ext cx="55800" cy="78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670860" y="2844943"/>
                <a:ext cx="583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" name="Ink 7"/>
              <p14:cNvContentPartPr/>
              <p14:nvPr/>
            </p14:nvContentPartPr>
            <p14:xfrm>
              <a:off x="3663660" y="2844223"/>
              <a:ext cx="79200" cy="84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62220" y="2841703"/>
                <a:ext cx="817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" name="Ink 8"/>
              <p14:cNvContentPartPr/>
              <p14:nvPr/>
            </p14:nvContentPartPr>
            <p14:xfrm>
              <a:off x="3201356" y="1262871"/>
              <a:ext cx="258864" cy="222949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195595" y="1256028"/>
                <a:ext cx="271465" cy="233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" name="Ink 9"/>
              <p14:cNvContentPartPr/>
              <p14:nvPr/>
            </p14:nvContentPartPr>
            <p14:xfrm>
              <a:off x="3807660" y="2836663"/>
              <a:ext cx="58320" cy="781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806220" y="2834143"/>
                <a:ext cx="608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" name="Ink 10"/>
              <p14:cNvContentPartPr/>
              <p14:nvPr/>
            </p14:nvContentPartPr>
            <p14:xfrm>
              <a:off x="3794340" y="2919463"/>
              <a:ext cx="64800" cy="475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793260" y="2916943"/>
                <a:ext cx="669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" name="Ink 11"/>
              <p14:cNvContentPartPr/>
              <p14:nvPr/>
            </p14:nvContentPartPr>
            <p14:xfrm>
              <a:off x="3944100" y="2754223"/>
              <a:ext cx="16560" cy="170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943020" y="2752063"/>
                <a:ext cx="187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" name="Ink 12"/>
              <p14:cNvContentPartPr/>
              <p14:nvPr/>
            </p14:nvContentPartPr>
            <p14:xfrm>
              <a:off x="3940860" y="2839543"/>
              <a:ext cx="82440" cy="91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940140" y="2837023"/>
                <a:ext cx="84600" cy="9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642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treatment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5" y="340781"/>
            <a:ext cx="1878568" cy="18432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1446" y="2184052"/>
            <a:ext cx="4123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One of the main cancer treatment therapies (600,000+ a year in the US)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Multiple beams of radiation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Radiation kills both healthy and cancer cells (healthy cell have better self-repair)</a:t>
            </a:r>
            <a:endParaRPr lang="en-US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480" y="340781"/>
            <a:ext cx="1554536" cy="18640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8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intensity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6" y="435935"/>
            <a:ext cx="3040414" cy="242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85" y="3078296"/>
            <a:ext cx="45608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[Shepard et al. Optimizing the delivery of radiation therapy to cancer patients. SIAM Rev’99]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7304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6" y="435935"/>
            <a:ext cx="3040414" cy="243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beams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5" y="3078296"/>
            <a:ext cx="45608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[Shepard et al. Optimizing the delivery of radiation therapy to cancer patients. SIAM Rev’99]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825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intensity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5" y="3078296"/>
            <a:ext cx="45608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[Shepard et al. Optimizing the delivery of radiation therapy to cancer patients. SIAM Rev’99]</a:t>
            </a:r>
            <a:endParaRPr lang="en-US" sz="9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5" y="427612"/>
            <a:ext cx="3134403" cy="248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4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5" y="427612"/>
            <a:ext cx="3134404" cy="247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intensity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5" y="3078296"/>
            <a:ext cx="45608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[Shepard et al. Optimizing the delivery of radiation therapy to cancer patients. SIAM Rev’99]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539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5" y="427612"/>
            <a:ext cx="3134404" cy="245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intensity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5" y="3078296"/>
            <a:ext cx="45608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[Shepard et al. Optimizing the delivery of radiation therapy to cancer patients. SIAM Rev’99]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705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5" y="427611"/>
            <a:ext cx="3134404" cy="249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Segmented beam delivery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5" y="3078296"/>
            <a:ext cx="45608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[Shepard et al. Optimizing the delivery of radiation therapy to cancer patients. SIAM Rev’99]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068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5" y="427611"/>
            <a:ext cx="3148782" cy="249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IMRTdelivery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5" y="3078296"/>
            <a:ext cx="45608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[Shepard et al. Optimizing the delivery of radiation therapy to cancer patients. SIAM Rev’99]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765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b="9821"/>
          <a:stretch/>
        </p:blipFill>
        <p:spPr bwMode="auto">
          <a:xfrm>
            <a:off x="734815" y="276381"/>
            <a:ext cx="3269626" cy="2603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 formulation</a:t>
            </a:r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803894"/>
              </p:ext>
            </p:extLst>
          </p:nvPr>
        </p:nvGraphicFramePr>
        <p:xfrm>
          <a:off x="734815" y="300509"/>
          <a:ext cx="2591715" cy="2579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781"/>
                <a:gridCol w="172781"/>
                <a:gridCol w="172781"/>
                <a:gridCol w="172781"/>
                <a:gridCol w="172781"/>
                <a:gridCol w="172781"/>
                <a:gridCol w="172781"/>
                <a:gridCol w="172781"/>
                <a:gridCol w="172781"/>
                <a:gridCol w="172781"/>
                <a:gridCol w="172781"/>
                <a:gridCol w="172781"/>
                <a:gridCol w="172781"/>
                <a:gridCol w="172781"/>
                <a:gridCol w="172781"/>
              </a:tblGrid>
              <a:tr h="17195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95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8524" y="2815782"/>
            <a:ext cx="431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amount of radiation (in </a:t>
            </a:r>
            <a:r>
              <a:rPr lang="en-US" sz="1600" dirty="0" err="1" smtClean="0"/>
              <a:t>Gy</a:t>
            </a:r>
            <a:r>
              <a:rPr lang="en-US" sz="1600" dirty="0" smtClean="0"/>
              <a:t>) delivered by beam </a:t>
            </a:r>
            <a:r>
              <a:rPr lang="en-US" sz="1600" i="1" dirty="0" err="1" smtClean="0"/>
              <a:t>i</a:t>
            </a:r>
            <a:r>
              <a:rPr lang="en-US" sz="1600" i="1" dirty="0"/>
              <a:t> </a:t>
            </a:r>
            <a:r>
              <a:rPr lang="en-US" sz="1600" dirty="0" smtClean="0"/>
              <a:t>to cell </a:t>
            </a:r>
            <a:r>
              <a:rPr lang="en-US" sz="1600" i="1" dirty="0" smtClean="0"/>
              <a:t>p </a:t>
            </a:r>
            <a:r>
              <a:rPr lang="en-US" sz="1600" dirty="0" smtClean="0"/>
              <a:t>if the beam is emitted at a unit power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80971" y="2798292"/>
              <a:ext cx="294615" cy="398141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29" y="2792532"/>
                <a:ext cx="306861" cy="4103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Optimization problem/program</a:t>
            </a:r>
            <a:endParaRPr lang="en-US" b="1" dirty="0">
              <a:latin typeface="+mn-lt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250115" y="66675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objective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755900" y="20383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domain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59057" y="74295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“minimize”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27100" y="211799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“subject to”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20708" y="1305663"/>
              <a:ext cx="162720" cy="139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628" y="1303143"/>
                <a:ext cx="1641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712228" y="1381263"/>
              <a:ext cx="11880" cy="43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0788" y="1379103"/>
                <a:ext cx="133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721948" y="1304223"/>
              <a:ext cx="6480" cy="18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0508" y="1301703"/>
                <a:ext cx="9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1779188" y="1324383"/>
              <a:ext cx="115200" cy="133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7748" y="1321503"/>
                <a:ext cx="1170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2107868" y="1159863"/>
              <a:ext cx="126000" cy="365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7508" y="1157343"/>
                <a:ext cx="1278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2066828" y="1370463"/>
              <a:ext cx="123840" cy="14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5748" y="1367943"/>
                <a:ext cx="1252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2187788" y="1393143"/>
              <a:ext cx="84960" cy="694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86348" y="1390623"/>
                <a:ext cx="878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2354468" y="1166343"/>
              <a:ext cx="78120" cy="2952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53028" y="1163823"/>
                <a:ext cx="799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2458148" y="1253823"/>
              <a:ext cx="111240" cy="150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57068" y="1251663"/>
                <a:ext cx="1126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2458148" y="1264983"/>
              <a:ext cx="99720" cy="1519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57068" y="1262823"/>
                <a:ext cx="1018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2551388" y="1181463"/>
              <a:ext cx="79200" cy="324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50668" y="1179303"/>
                <a:ext cx="8136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/>
              <p14:cNvContentPartPr/>
              <p14:nvPr/>
            </p14:nvContentPartPr>
            <p14:xfrm>
              <a:off x="5250540" y="3363603"/>
              <a:ext cx="360" cy="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9820" y="336180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/>
              <p14:cNvContentPartPr/>
              <p14:nvPr/>
            </p14:nvContentPartPr>
            <p14:xfrm>
              <a:off x="1594868" y="1766463"/>
              <a:ext cx="108720" cy="1990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93788" y="1763943"/>
                <a:ext cx="1112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/>
              <p14:cNvContentPartPr/>
              <p14:nvPr/>
            </p14:nvContentPartPr>
            <p14:xfrm>
              <a:off x="1764428" y="1973103"/>
              <a:ext cx="18360" cy="266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62988" y="1972023"/>
                <a:ext cx="205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/>
              <p14:cNvContentPartPr/>
              <p14:nvPr/>
            </p14:nvContentPartPr>
            <p14:xfrm>
              <a:off x="1874228" y="1714623"/>
              <a:ext cx="66960" cy="2516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72788" y="1712103"/>
                <a:ext cx="691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/>
              <p14:cNvContentPartPr/>
              <p14:nvPr/>
            </p14:nvContentPartPr>
            <p14:xfrm>
              <a:off x="1816628" y="1846743"/>
              <a:ext cx="115920" cy="115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15188" y="1844223"/>
                <a:ext cx="1173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/>
              <p14:cNvContentPartPr/>
              <p14:nvPr/>
            </p14:nvContentPartPr>
            <p14:xfrm>
              <a:off x="2013548" y="1944663"/>
              <a:ext cx="12960" cy="187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12108" y="1944303"/>
                <a:ext cx="144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/>
              <p14:cNvContentPartPr/>
              <p14:nvPr/>
            </p14:nvContentPartPr>
            <p14:xfrm>
              <a:off x="5642940" y="3407883"/>
              <a:ext cx="36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41860" y="340644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/>
              <p14:cNvContentPartPr/>
              <p14:nvPr/>
            </p14:nvContentPartPr>
            <p14:xfrm>
              <a:off x="2121548" y="1801743"/>
              <a:ext cx="24480" cy="360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20108" y="1798863"/>
                <a:ext cx="27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/>
              <p14:cNvContentPartPr/>
              <p14:nvPr/>
            </p14:nvContentPartPr>
            <p14:xfrm>
              <a:off x="2125508" y="1918023"/>
              <a:ext cx="38160" cy="35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24068" y="1916223"/>
                <a:ext cx="40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/>
              <p14:cNvContentPartPr/>
              <p14:nvPr/>
            </p14:nvContentPartPr>
            <p14:xfrm>
              <a:off x="2333948" y="1802823"/>
              <a:ext cx="102960" cy="1566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32868" y="1800663"/>
                <a:ext cx="1044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/>
              <p14:cNvContentPartPr/>
              <p14:nvPr/>
            </p14:nvContentPartPr>
            <p14:xfrm>
              <a:off x="2306588" y="1816143"/>
              <a:ext cx="115560" cy="136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05148" y="1813623"/>
                <a:ext cx="1180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/>
              <p14:cNvContentPartPr/>
              <p14:nvPr/>
            </p14:nvContentPartPr>
            <p14:xfrm>
              <a:off x="2546348" y="1802463"/>
              <a:ext cx="129960" cy="1346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44908" y="1799943"/>
                <a:ext cx="1321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/>
              <p14:cNvContentPartPr/>
              <p14:nvPr/>
            </p14:nvContentPartPr>
            <p14:xfrm>
              <a:off x="2569028" y="1864743"/>
              <a:ext cx="97920" cy="208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67588" y="1863663"/>
                <a:ext cx="99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/>
              <p14:cNvContentPartPr/>
              <p14:nvPr/>
            </p14:nvContentPartPr>
            <p14:xfrm>
              <a:off x="2799428" y="1728663"/>
              <a:ext cx="293040" cy="234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97988" y="1726143"/>
                <a:ext cx="29592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00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</a:t>
            </a:r>
            <a:endParaRPr lang="en-US" dirty="0"/>
          </a:p>
        </p:txBody>
      </p:sp>
      <p:sp>
        <p:nvSpPr>
          <p:cNvPr id="253" name="TextBox 252"/>
          <p:cNvSpPr txBox="1"/>
          <p:nvPr/>
        </p:nvSpPr>
        <p:spPr>
          <a:xfrm>
            <a:off x="2442442" y="1447972"/>
            <a:ext cx="1583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</a:rPr>
              <a:t>minimal dose to kill cancer cells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2496022" y="2238402"/>
            <a:ext cx="143072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maximal dose that is safe for critical regions</a:t>
            </a:r>
            <a:endParaRPr 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" name="Ink 54"/>
              <p14:cNvContentPartPr/>
              <p14:nvPr/>
            </p14:nvContentPartPr>
            <p14:xfrm>
              <a:off x="2903962" y="2567141"/>
              <a:ext cx="360" cy="3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2522" y="2563901"/>
                <a:ext cx="3240" cy="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/>
          <p:cNvGrpSpPr/>
          <p:nvPr/>
        </p:nvGrpSpPr>
        <p:grpSpPr>
          <a:xfrm>
            <a:off x="191002" y="575261"/>
            <a:ext cx="2515320" cy="2271960"/>
            <a:chOff x="191002" y="575261"/>
            <a:chExt cx="2515320" cy="22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4" name="Ink 43"/>
                <p14:cNvContentPartPr/>
                <p14:nvPr/>
              </p14:nvContentPartPr>
              <p14:xfrm>
                <a:off x="703642" y="623141"/>
                <a:ext cx="183960" cy="12564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042" y="616661"/>
                  <a:ext cx="189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6" name="Ink 45"/>
                <p14:cNvContentPartPr/>
                <p14:nvPr/>
              </p14:nvContentPartPr>
              <p14:xfrm>
                <a:off x="937642" y="687941"/>
                <a:ext cx="13320" cy="3528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4762" y="681821"/>
                  <a:ext cx="18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7" name="Ink 46"/>
                <p14:cNvContentPartPr/>
                <p14:nvPr/>
              </p14:nvContentPartPr>
              <p14:xfrm>
                <a:off x="927922" y="626741"/>
                <a:ext cx="11880" cy="1224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4322" y="619901"/>
                  <a:ext cx="16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8" name="Ink 47"/>
                <p14:cNvContentPartPr/>
                <p14:nvPr/>
              </p14:nvContentPartPr>
              <p14:xfrm>
                <a:off x="995242" y="659501"/>
                <a:ext cx="103680" cy="9468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2722" y="654461"/>
                  <a:ext cx="109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Ink 49"/>
                <p14:cNvContentPartPr/>
                <p14:nvPr/>
              </p14:nvContentPartPr>
              <p14:xfrm>
                <a:off x="716242" y="834821"/>
                <a:ext cx="99360" cy="806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3002" y="827981"/>
                  <a:ext cx="104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1" name="Ink 50"/>
                <p14:cNvContentPartPr/>
                <p14:nvPr/>
              </p14:nvContentPartPr>
              <p14:xfrm>
                <a:off x="739282" y="827261"/>
                <a:ext cx="69840" cy="11160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5682" y="820061"/>
                  <a:ext cx="76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Ink 51"/>
                <p14:cNvContentPartPr/>
                <p14:nvPr/>
              </p14:nvContentPartPr>
              <p14:xfrm>
                <a:off x="881122" y="897821"/>
                <a:ext cx="10080" cy="554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7882" y="892781"/>
                  <a:ext cx="16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Ink 52"/>
                <p14:cNvContentPartPr/>
                <p14:nvPr/>
              </p14:nvContentPartPr>
              <p14:xfrm>
                <a:off x="941242" y="844181"/>
                <a:ext cx="114480" cy="2257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9802" y="836621"/>
                  <a:ext cx="119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Ink 53"/>
                <p14:cNvContentPartPr/>
                <p14:nvPr/>
              </p14:nvContentPartPr>
              <p14:xfrm>
                <a:off x="1269202" y="575261"/>
                <a:ext cx="207000" cy="2152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65242" y="568061"/>
                  <a:ext cx="214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/>
                <p14:cNvContentPartPr/>
                <p14:nvPr/>
              </p14:nvContentPartPr>
              <p14:xfrm>
                <a:off x="1835410" y="729029"/>
                <a:ext cx="13320" cy="17640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33250" y="724718"/>
                  <a:ext cx="18000" cy="18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7" name="Ink 66"/>
                <p14:cNvContentPartPr/>
                <p14:nvPr/>
              </p14:nvContentPartPr>
              <p14:xfrm>
                <a:off x="1830730" y="734069"/>
                <a:ext cx="89280" cy="5688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29650" y="729359"/>
                  <a:ext cx="92880" cy="65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9" name="Ink 68"/>
                <p14:cNvContentPartPr/>
                <p14:nvPr/>
              </p14:nvContentPartPr>
              <p14:xfrm>
                <a:off x="191002" y="1252421"/>
                <a:ext cx="108000" cy="1368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7402" y="1245221"/>
                  <a:ext cx="115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Ink 69"/>
                <p14:cNvContentPartPr/>
                <p14:nvPr/>
              </p14:nvContentPartPr>
              <p14:xfrm>
                <a:off x="343642" y="1370861"/>
                <a:ext cx="15120" cy="298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042" y="1369781"/>
                  <a:ext cx="19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Ink 70"/>
                <p14:cNvContentPartPr/>
                <p14:nvPr/>
              </p14:nvContentPartPr>
              <p14:xfrm>
                <a:off x="406642" y="1190141"/>
                <a:ext cx="55080" cy="2149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3042" y="1184021"/>
                  <a:ext cx="60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Ink 71"/>
                <p14:cNvContentPartPr/>
                <p14:nvPr/>
              </p14:nvContentPartPr>
              <p14:xfrm>
                <a:off x="372082" y="1306421"/>
                <a:ext cx="111600" cy="936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8482" y="1301021"/>
                  <a:ext cx="115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Ink 72"/>
                <p14:cNvContentPartPr/>
                <p14:nvPr/>
              </p14:nvContentPartPr>
              <p14:xfrm>
                <a:off x="529042" y="1412621"/>
                <a:ext cx="3960" cy="648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5442" y="1406501"/>
                  <a:ext cx="10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/>
                <p14:cNvContentPartPr/>
                <p14:nvPr/>
              </p14:nvContentPartPr>
              <p14:xfrm>
                <a:off x="650722" y="1178981"/>
                <a:ext cx="117720" cy="22896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7842" y="1176101"/>
                  <a:ext cx="122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/>
                <p14:cNvContentPartPr/>
                <p14:nvPr/>
              </p14:nvContentPartPr>
              <p14:xfrm>
                <a:off x="683482" y="1290581"/>
                <a:ext cx="65160" cy="1872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9882" y="1286261"/>
                  <a:ext cx="70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8" name="Ink 77"/>
                <p14:cNvContentPartPr/>
                <p14:nvPr/>
              </p14:nvContentPartPr>
              <p14:xfrm>
                <a:off x="805162" y="1302461"/>
                <a:ext cx="21600" cy="22320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1562" y="1297061"/>
                  <a:ext cx="27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9" name="Ink 78"/>
                <p14:cNvContentPartPr/>
                <p14:nvPr/>
              </p14:nvContentPartPr>
              <p14:xfrm>
                <a:off x="820642" y="1315781"/>
                <a:ext cx="77400" cy="9540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8122" y="1308221"/>
                  <a:ext cx="83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2" name="Ink 81"/>
                <p14:cNvContentPartPr/>
                <p14:nvPr/>
              </p14:nvContentPartPr>
              <p14:xfrm>
                <a:off x="1198282" y="1258541"/>
                <a:ext cx="99720" cy="19260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94682" y="1252061"/>
                  <a:ext cx="107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3" name="Ink 82"/>
                <p14:cNvContentPartPr/>
                <p14:nvPr/>
              </p14:nvContentPartPr>
              <p14:xfrm>
                <a:off x="1355602" y="1376621"/>
                <a:ext cx="15480" cy="16848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52362" y="1369421"/>
                  <a:ext cx="22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4" name="Ink 83"/>
                <p14:cNvContentPartPr/>
                <p14:nvPr/>
              </p14:nvContentPartPr>
              <p14:xfrm>
                <a:off x="1350922" y="1361861"/>
                <a:ext cx="77040" cy="7200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47322" y="1353941"/>
                  <a:ext cx="84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5" name="Ink 84"/>
                <p14:cNvContentPartPr/>
                <p14:nvPr/>
              </p14:nvContentPartPr>
              <p14:xfrm>
                <a:off x="1481602" y="1286261"/>
                <a:ext cx="121320" cy="1116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78362" y="1279061"/>
                  <a:ext cx="128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6" name="Ink 85"/>
                <p14:cNvContentPartPr/>
                <p14:nvPr/>
              </p14:nvContentPartPr>
              <p14:xfrm>
                <a:off x="1503922" y="1337021"/>
                <a:ext cx="106560" cy="1404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00322" y="1329821"/>
                  <a:ext cx="113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8" name="Ink 87"/>
                <p14:cNvContentPartPr/>
                <p14:nvPr/>
              </p14:nvContentPartPr>
              <p14:xfrm>
                <a:off x="1751242" y="1174301"/>
                <a:ext cx="213840" cy="2595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47642" y="1167101"/>
                  <a:ext cx="22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9" name="Ink 88"/>
                <p14:cNvContentPartPr/>
                <p14:nvPr/>
              </p14:nvContentPartPr>
              <p14:xfrm>
                <a:off x="1751962" y="1542941"/>
                <a:ext cx="28080" cy="5004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48722" y="1536461"/>
                  <a:ext cx="32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0" name="Ink 89"/>
                <p14:cNvContentPartPr/>
                <p14:nvPr/>
              </p14:nvContentPartPr>
              <p14:xfrm>
                <a:off x="1753042" y="1477781"/>
                <a:ext cx="29520" cy="432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49802" y="1470941"/>
                  <a:ext cx="338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1" name="Ink 90"/>
                <p14:cNvContentPartPr/>
                <p14:nvPr/>
              </p14:nvContentPartPr>
              <p14:xfrm>
                <a:off x="1816042" y="1504781"/>
                <a:ext cx="77400" cy="900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12802" y="1497941"/>
                  <a:ext cx="83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2" name="Ink 91"/>
                <p14:cNvContentPartPr/>
                <p14:nvPr/>
              </p14:nvContentPartPr>
              <p14:xfrm>
                <a:off x="1820002" y="1548701"/>
                <a:ext cx="63360" cy="1260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16762" y="1546901"/>
                  <a:ext cx="67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3" name="Ink 92"/>
                <p14:cNvContentPartPr/>
                <p14:nvPr/>
              </p14:nvContentPartPr>
              <p14:xfrm>
                <a:off x="1944922" y="1495421"/>
                <a:ext cx="5760" cy="9036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41322" y="1488221"/>
                  <a:ext cx="12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4" name="Ink 93"/>
                <p14:cNvContentPartPr/>
                <p14:nvPr/>
              </p14:nvContentPartPr>
              <p14:xfrm>
                <a:off x="1818562" y="1047581"/>
                <a:ext cx="114840" cy="12672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15322" y="1042901"/>
                  <a:ext cx="119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5" name="Ink 94"/>
                <p14:cNvContentPartPr/>
                <p14:nvPr/>
              </p14:nvContentPartPr>
              <p14:xfrm>
                <a:off x="2044642" y="1137581"/>
                <a:ext cx="96840" cy="21528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41042" y="1130021"/>
                  <a:ext cx="104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6" name="Ink 95"/>
                <p14:cNvContentPartPr/>
                <p14:nvPr/>
              </p14:nvContentPartPr>
              <p14:xfrm>
                <a:off x="2165962" y="1379501"/>
                <a:ext cx="48600" cy="5976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62722" y="1373741"/>
                  <a:ext cx="52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Ink 96"/>
                <p14:cNvContentPartPr/>
                <p14:nvPr/>
              </p14:nvContentPartPr>
              <p14:xfrm>
                <a:off x="2191882" y="1329461"/>
                <a:ext cx="3960" cy="1512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88642" y="1322621"/>
                  <a:ext cx="9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8" name="Ink 97"/>
                <p14:cNvContentPartPr/>
                <p14:nvPr/>
              </p14:nvContentPartPr>
              <p14:xfrm>
                <a:off x="2230762" y="1432781"/>
                <a:ext cx="15480" cy="550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27522" y="1426301"/>
                  <a:ext cx="22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Ink 98"/>
                <p14:cNvContentPartPr/>
                <p14:nvPr/>
              </p14:nvContentPartPr>
              <p14:xfrm>
                <a:off x="2291962" y="1373741"/>
                <a:ext cx="9000" cy="16416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88722" y="1368701"/>
                  <a:ext cx="15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Ink 99"/>
                <p14:cNvContentPartPr/>
                <p14:nvPr/>
              </p14:nvContentPartPr>
              <p14:xfrm>
                <a:off x="2292682" y="1356821"/>
                <a:ext cx="67680" cy="640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90162" y="1349261"/>
                  <a:ext cx="74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1" name="Ink 100"/>
                <p14:cNvContentPartPr/>
                <p14:nvPr/>
              </p14:nvContentPartPr>
              <p14:xfrm>
                <a:off x="2431642" y="1279421"/>
                <a:ext cx="10800" cy="2520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28042" y="1272581"/>
                  <a:ext cx="18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" name="Ink 101"/>
                <p14:cNvContentPartPr/>
                <p14:nvPr/>
              </p14:nvContentPartPr>
              <p14:xfrm>
                <a:off x="2516242" y="1208861"/>
                <a:ext cx="104040" cy="11808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14442" y="1201661"/>
                  <a:ext cx="107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" name="Ink 102"/>
                <p14:cNvContentPartPr/>
                <p14:nvPr/>
              </p14:nvContentPartPr>
              <p14:xfrm>
                <a:off x="2522362" y="1219661"/>
                <a:ext cx="99720" cy="14472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19842" y="1212461"/>
                  <a:ext cx="105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4" name="Ink 103"/>
                <p14:cNvContentPartPr/>
                <p14:nvPr/>
              </p14:nvContentPartPr>
              <p14:xfrm>
                <a:off x="2659882" y="1319021"/>
                <a:ext cx="46440" cy="6444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56642" y="1312181"/>
                  <a:ext cx="51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5" name="Ink 104"/>
                <p14:cNvContentPartPr/>
                <p14:nvPr/>
              </p14:nvContentPartPr>
              <p14:xfrm>
                <a:off x="2669602" y="1274021"/>
                <a:ext cx="8280" cy="14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66002" y="1266821"/>
                  <a:ext cx="1476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7" name="Ink 106"/>
                <p14:cNvContentPartPr/>
                <p14:nvPr/>
              </p14:nvContentPartPr>
              <p14:xfrm>
                <a:off x="310162" y="1563461"/>
                <a:ext cx="156240" cy="21384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02" y="1556621"/>
                  <a:ext cx="160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/>
                <p14:cNvContentPartPr/>
                <p14:nvPr/>
              </p14:nvContentPartPr>
              <p14:xfrm>
                <a:off x="362002" y="1655981"/>
                <a:ext cx="127080" cy="1080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8402" y="1649141"/>
                  <a:ext cx="132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9" name="Ink 108"/>
                <p14:cNvContentPartPr/>
                <p14:nvPr/>
              </p14:nvContentPartPr>
              <p14:xfrm>
                <a:off x="537322" y="1671101"/>
                <a:ext cx="7560" cy="2685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3722" y="1665341"/>
                  <a:ext cx="15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0" name="Ink 109"/>
                <p14:cNvContentPartPr/>
                <p14:nvPr/>
              </p14:nvContentPartPr>
              <p14:xfrm>
                <a:off x="535162" y="1672901"/>
                <a:ext cx="90360" cy="11664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2282" y="1665701"/>
                  <a:ext cx="97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/>
                <p14:cNvContentPartPr/>
                <p14:nvPr/>
              </p14:nvContentPartPr>
              <p14:xfrm>
                <a:off x="710122" y="1679021"/>
                <a:ext cx="109800" cy="10260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6162" y="1671461"/>
                  <a:ext cx="114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/>
                <p14:cNvContentPartPr/>
                <p14:nvPr/>
              </p14:nvContentPartPr>
              <p14:xfrm>
                <a:off x="723082" y="1721501"/>
                <a:ext cx="107280" cy="194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9482" y="1717901"/>
                  <a:ext cx="112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4" name="Ink 113"/>
                <p14:cNvContentPartPr/>
                <p14:nvPr/>
              </p14:nvContentPartPr>
              <p14:xfrm>
                <a:off x="970402" y="1605941"/>
                <a:ext cx="12600" cy="2023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6802" y="1599101"/>
                  <a:ext cx="19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5" name="Ink 114"/>
                <p14:cNvContentPartPr/>
                <p14:nvPr/>
              </p14:nvContentPartPr>
              <p14:xfrm>
                <a:off x="891922" y="1598021"/>
                <a:ext cx="178920" cy="1476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8322" y="1590461"/>
                  <a:ext cx="185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7" name="Ink 116"/>
                <p14:cNvContentPartPr/>
                <p14:nvPr/>
              </p14:nvContentPartPr>
              <p14:xfrm>
                <a:off x="1339402" y="1704221"/>
                <a:ext cx="95400" cy="25884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35802" y="1698821"/>
                  <a:ext cx="102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8" name="Ink 117"/>
                <p14:cNvContentPartPr/>
                <p14:nvPr/>
              </p14:nvContentPartPr>
              <p14:xfrm>
                <a:off x="1533802" y="1824461"/>
                <a:ext cx="10800" cy="20988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30202" y="1819061"/>
                  <a:ext cx="18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9" name="Ink 118"/>
                <p14:cNvContentPartPr/>
                <p14:nvPr/>
              </p14:nvContentPartPr>
              <p14:xfrm>
                <a:off x="1511482" y="1822301"/>
                <a:ext cx="95040" cy="8388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08242" y="1815101"/>
                  <a:ext cx="102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0" name="Ink 119"/>
                <p14:cNvContentPartPr/>
                <p14:nvPr/>
              </p14:nvContentPartPr>
              <p14:xfrm>
                <a:off x="1706242" y="1724021"/>
                <a:ext cx="128520" cy="12240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02642" y="1716461"/>
                  <a:ext cx="136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1" name="Ink 120"/>
                <p14:cNvContentPartPr/>
                <p14:nvPr/>
              </p14:nvContentPartPr>
              <p14:xfrm>
                <a:off x="1731442" y="1819061"/>
                <a:ext cx="117720" cy="7200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30722" y="1813301"/>
                  <a:ext cx="122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3" name="Ink 122"/>
                <p14:cNvContentPartPr/>
                <p14:nvPr/>
              </p14:nvContentPartPr>
              <p14:xfrm>
                <a:off x="1974442" y="1681181"/>
                <a:ext cx="64800" cy="166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71202" y="1674341"/>
                  <a:ext cx="71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4" name="Ink 123"/>
                <p14:cNvContentPartPr/>
                <p14:nvPr/>
              </p14:nvContentPartPr>
              <p14:xfrm>
                <a:off x="1975162" y="1676501"/>
                <a:ext cx="145800" cy="16668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71562" y="1669661"/>
                  <a:ext cx="153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5" name="Ink 124"/>
                <p14:cNvContentPartPr/>
                <p14:nvPr/>
              </p14:nvContentPartPr>
              <p14:xfrm>
                <a:off x="2206282" y="1799261"/>
                <a:ext cx="5760" cy="1033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02682" y="1792061"/>
                  <a:ext cx="12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6" name="Ink 125"/>
                <p14:cNvContentPartPr/>
                <p14:nvPr/>
              </p14:nvContentPartPr>
              <p14:xfrm>
                <a:off x="2155162" y="1779821"/>
                <a:ext cx="135360" cy="2124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51562" y="1773341"/>
                  <a:ext cx="140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7" name="Ink 126"/>
                <p14:cNvContentPartPr/>
                <p14:nvPr/>
              </p14:nvContentPartPr>
              <p14:xfrm>
                <a:off x="372082" y="2162501"/>
                <a:ext cx="141840" cy="24048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8482" y="2156021"/>
                  <a:ext cx="146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2" name="Ink 191"/>
                <p14:cNvContentPartPr/>
                <p14:nvPr/>
              </p14:nvContentPartPr>
              <p14:xfrm>
                <a:off x="415282" y="2272301"/>
                <a:ext cx="110520" cy="2700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1682" y="2265821"/>
                  <a:ext cx="114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3" name="Ink 192"/>
                <p14:cNvContentPartPr/>
                <p14:nvPr/>
              </p14:nvContentPartPr>
              <p14:xfrm>
                <a:off x="647842" y="2266901"/>
                <a:ext cx="29520" cy="27360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4602" y="2260781"/>
                  <a:ext cx="35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4" name="Ink 193"/>
                <p14:cNvContentPartPr/>
                <p14:nvPr/>
              </p14:nvContentPartPr>
              <p14:xfrm>
                <a:off x="655402" y="2292101"/>
                <a:ext cx="69840" cy="8172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2" y="2285261"/>
                  <a:ext cx="76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5" name="Ink 194"/>
                <p14:cNvContentPartPr/>
                <p14:nvPr/>
              </p14:nvContentPartPr>
              <p14:xfrm>
                <a:off x="782482" y="2279501"/>
                <a:ext cx="78840" cy="9288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8882" y="2272661"/>
                  <a:ext cx="84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96" name="Ink 195"/>
                <p14:cNvContentPartPr/>
                <p14:nvPr/>
              </p14:nvContentPartPr>
              <p14:xfrm>
                <a:off x="797962" y="2311181"/>
                <a:ext cx="98640" cy="2196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4362" y="2309381"/>
                  <a:ext cx="102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97" name="Ink 196"/>
                <p14:cNvContentPartPr/>
                <p14:nvPr/>
              </p14:nvContentPartPr>
              <p14:xfrm>
                <a:off x="945202" y="2197421"/>
                <a:ext cx="145800" cy="15876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1242" y="2189861"/>
                  <a:ext cx="151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8" name="Ink 197"/>
                <p14:cNvContentPartPr/>
                <p14:nvPr/>
              </p14:nvContentPartPr>
              <p14:xfrm>
                <a:off x="1374682" y="2194901"/>
                <a:ext cx="96840" cy="18000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1082" y="2189141"/>
                  <a:ext cx="104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0" name="Ink 199"/>
                <p14:cNvContentPartPr/>
                <p14:nvPr/>
              </p14:nvContentPartPr>
              <p14:xfrm>
                <a:off x="1576642" y="2272661"/>
                <a:ext cx="9360" cy="20016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73042" y="2266181"/>
                  <a:ext cx="13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1" name="Ink 200"/>
                <p14:cNvContentPartPr/>
                <p14:nvPr/>
              </p14:nvContentPartPr>
              <p14:xfrm>
                <a:off x="1573762" y="2263301"/>
                <a:ext cx="58680" cy="7992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71602" y="2256461"/>
                  <a:ext cx="64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02" name="Ink 201"/>
                <p14:cNvContentPartPr/>
                <p14:nvPr/>
              </p14:nvContentPartPr>
              <p14:xfrm>
                <a:off x="1767442" y="2148461"/>
                <a:ext cx="109440" cy="10908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63842" y="2141981"/>
                  <a:ext cx="114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03" name="Ink 202"/>
                <p14:cNvContentPartPr/>
                <p14:nvPr/>
              </p14:nvContentPartPr>
              <p14:xfrm>
                <a:off x="1747282" y="2287781"/>
                <a:ext cx="93600" cy="2664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44402" y="2282021"/>
                  <a:ext cx="97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04" name="Ink 203"/>
                <p14:cNvContentPartPr/>
                <p14:nvPr/>
              </p14:nvContentPartPr>
              <p14:xfrm>
                <a:off x="2036002" y="2118941"/>
                <a:ext cx="57600" cy="16524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32402" y="2111741"/>
                  <a:ext cx="64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5" name="Ink 204"/>
                <p14:cNvContentPartPr/>
                <p14:nvPr/>
              </p14:nvContentPartPr>
              <p14:xfrm>
                <a:off x="2022682" y="2107061"/>
                <a:ext cx="145800" cy="17856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19082" y="2100581"/>
                  <a:ext cx="153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6" name="Ink 205"/>
                <p14:cNvContentPartPr/>
                <p14:nvPr/>
              </p14:nvContentPartPr>
              <p14:xfrm>
                <a:off x="2225002" y="2216141"/>
                <a:ext cx="132120" cy="12168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21402" y="2208581"/>
                  <a:ext cx="137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7" name="Ink 206"/>
                <p14:cNvContentPartPr/>
                <p14:nvPr/>
              </p14:nvContentPartPr>
              <p14:xfrm>
                <a:off x="441562" y="2587301"/>
                <a:ext cx="128520" cy="22608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7962" y="2580821"/>
                  <a:ext cx="132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8" name="Ink 207"/>
                <p14:cNvContentPartPr/>
                <p14:nvPr/>
              </p14:nvContentPartPr>
              <p14:xfrm>
                <a:off x="477202" y="2669741"/>
                <a:ext cx="79920" cy="1188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3602" y="2663261"/>
                  <a:ext cx="84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9" name="Ink 208"/>
                <p14:cNvContentPartPr/>
                <p14:nvPr/>
              </p14:nvContentPartPr>
              <p14:xfrm>
                <a:off x="641002" y="2748581"/>
                <a:ext cx="20520" cy="9864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7402" y="2742461"/>
                  <a:ext cx="24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0" name="Ink 209"/>
                <p14:cNvContentPartPr/>
                <p14:nvPr/>
              </p14:nvContentPartPr>
              <p14:xfrm>
                <a:off x="661162" y="2637341"/>
                <a:ext cx="14040" cy="1260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7562" y="2635901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1" name="Ink 210"/>
                <p14:cNvContentPartPr/>
                <p14:nvPr/>
              </p14:nvContentPartPr>
              <p14:xfrm>
                <a:off x="1176322" y="2604581"/>
                <a:ext cx="93960" cy="13824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73082" y="2598101"/>
                  <a:ext cx="100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2" name="Ink 211"/>
                <p14:cNvContentPartPr/>
                <p14:nvPr/>
              </p14:nvContentPartPr>
              <p14:xfrm>
                <a:off x="1188202" y="2597021"/>
                <a:ext cx="88920" cy="16164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85322" y="2589461"/>
                  <a:ext cx="94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3" name="Ink 212"/>
                <p14:cNvContentPartPr/>
                <p14:nvPr/>
              </p14:nvContentPartPr>
              <p14:xfrm>
                <a:off x="1349122" y="2696381"/>
                <a:ext cx="38160" cy="5904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45522" y="2690261"/>
                  <a:ext cx="42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4" name="Ink 213"/>
                <p14:cNvContentPartPr/>
                <p14:nvPr/>
              </p14:nvContentPartPr>
              <p14:xfrm>
                <a:off x="1349482" y="2616461"/>
                <a:ext cx="25200" cy="1044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6242" y="2609621"/>
                  <a:ext cx="29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5" name="Ink 214"/>
                <p14:cNvContentPartPr/>
                <p14:nvPr/>
              </p14:nvContentPartPr>
              <p14:xfrm>
                <a:off x="1490962" y="2591621"/>
                <a:ext cx="82440" cy="10764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87722" y="2584781"/>
                  <a:ext cx="89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16" name="Ink 215"/>
                <p14:cNvContentPartPr/>
                <p14:nvPr/>
              </p14:nvContentPartPr>
              <p14:xfrm>
                <a:off x="1548202" y="2653901"/>
                <a:ext cx="67680" cy="8496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45682" y="2648501"/>
                  <a:ext cx="73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7" name="Ink 216"/>
                <p14:cNvContentPartPr/>
                <p14:nvPr/>
              </p14:nvContentPartPr>
              <p14:xfrm>
                <a:off x="1703002" y="2554901"/>
                <a:ext cx="128160" cy="12168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99762" y="2546981"/>
                  <a:ext cx="13536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18" name="Ink 217"/>
              <p14:cNvContentPartPr/>
              <p14:nvPr/>
            </p14:nvContentPartPr>
            <p14:xfrm>
              <a:off x="245362" y="2004821"/>
              <a:ext cx="2270160" cy="42300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43202" y="2003380"/>
                <a:ext cx="2274840" cy="428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9" name="Ink 218"/>
              <p14:cNvContentPartPr/>
              <p14:nvPr/>
            </p14:nvContentPartPr>
            <p14:xfrm>
              <a:off x="160762" y="1521701"/>
              <a:ext cx="2265120" cy="49500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58242" y="1517021"/>
                <a:ext cx="2269799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9" name="Ink 8"/>
              <p14:cNvContentPartPr/>
              <p14:nvPr/>
            </p14:nvContentPartPr>
            <p14:xfrm>
              <a:off x="1329820" y="869000"/>
              <a:ext cx="43200" cy="219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327660" y="865040"/>
                <a:ext cx="471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" name="Ink 9"/>
              <p14:cNvContentPartPr/>
              <p14:nvPr/>
            </p14:nvContentPartPr>
            <p14:xfrm>
              <a:off x="1363660" y="870440"/>
              <a:ext cx="99720" cy="763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362937" y="865782"/>
                <a:ext cx="102972" cy="85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" name="Ink 10"/>
              <p14:cNvContentPartPr/>
              <p14:nvPr/>
            </p14:nvContentPartPr>
            <p14:xfrm>
              <a:off x="1658860" y="602600"/>
              <a:ext cx="87480" cy="274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656691" y="598274"/>
                <a:ext cx="92179" cy="284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996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robustified</a:t>
            </a:r>
            <a:r>
              <a:rPr lang="en-US" dirty="0" smtClean="0"/>
              <a:t> program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380182" y="491431"/>
              <a:ext cx="183960" cy="1256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022" y="487136"/>
                <a:ext cx="187200" cy="134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614182" y="556231"/>
              <a:ext cx="13320" cy="352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517" y="552230"/>
                <a:ext cx="15651" cy="4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604462" y="495031"/>
              <a:ext cx="11880" cy="122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942" y="490351"/>
                <a:ext cx="151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671782" y="527791"/>
              <a:ext cx="103680" cy="946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988" y="524551"/>
                <a:ext cx="107268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362542" y="708599"/>
              <a:ext cx="99360" cy="80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0374" y="703940"/>
                <a:ext cx="102973" cy="89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/>
              <p14:cNvContentPartPr/>
              <p14:nvPr/>
            </p14:nvContentPartPr>
            <p14:xfrm>
              <a:off x="385582" y="701039"/>
              <a:ext cx="69840" cy="1116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433" y="696374"/>
                <a:ext cx="74138" cy="120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527422" y="771599"/>
              <a:ext cx="10080" cy="554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262" y="768359"/>
                <a:ext cx="144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/>
              <p14:cNvContentPartPr/>
              <p14:nvPr/>
            </p14:nvContentPartPr>
            <p14:xfrm>
              <a:off x="587542" y="717959"/>
              <a:ext cx="114480" cy="2257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462" y="712919"/>
                <a:ext cx="1180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/>
              <p14:cNvContentPartPr/>
              <p14:nvPr/>
            </p14:nvContentPartPr>
            <p14:xfrm>
              <a:off x="1292062" y="453941"/>
              <a:ext cx="207000" cy="215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89542" y="449261"/>
                <a:ext cx="212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/>
              <p14:cNvContentPartPr/>
              <p14:nvPr/>
            </p14:nvContentPartPr>
            <p14:xfrm>
              <a:off x="1933942" y="557261"/>
              <a:ext cx="13320" cy="1764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31782" y="552950"/>
                <a:ext cx="18000" cy="185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/>
              <p14:cNvContentPartPr/>
              <p14:nvPr/>
            </p14:nvContentPartPr>
            <p14:xfrm>
              <a:off x="1929262" y="562301"/>
              <a:ext cx="89280" cy="56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27816" y="557591"/>
                <a:ext cx="93256" cy="65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Ink 37"/>
              <p14:cNvContentPartPr/>
              <p14:nvPr/>
            </p14:nvContentPartPr>
            <p14:xfrm>
              <a:off x="271462" y="1321181"/>
              <a:ext cx="108000" cy="1368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8950" y="1316501"/>
                <a:ext cx="112664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Ink 38"/>
              <p14:cNvContentPartPr/>
              <p14:nvPr/>
            </p14:nvContentPartPr>
            <p14:xfrm>
              <a:off x="424102" y="1439621"/>
              <a:ext cx="15120" cy="298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1942" y="1438901"/>
                <a:ext cx="176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Ink 39"/>
              <p14:cNvContentPartPr/>
              <p14:nvPr/>
            </p14:nvContentPartPr>
            <p14:xfrm>
              <a:off x="487102" y="1258901"/>
              <a:ext cx="55080" cy="214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4582" y="1254941"/>
                <a:ext cx="586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Ink 40"/>
              <p14:cNvContentPartPr/>
              <p14:nvPr/>
            </p14:nvContentPartPr>
            <p14:xfrm>
              <a:off x="452542" y="1375181"/>
              <a:ext cx="111600" cy="93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0014" y="1371581"/>
                <a:ext cx="11485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2" name="Ink 41"/>
              <p14:cNvContentPartPr/>
              <p14:nvPr/>
            </p14:nvContentPartPr>
            <p14:xfrm>
              <a:off x="609502" y="1481381"/>
              <a:ext cx="3960" cy="64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6982" y="1477629"/>
                <a:ext cx="8280" cy="14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" name="Ink 42"/>
              <p14:cNvContentPartPr/>
              <p14:nvPr/>
            </p14:nvContentPartPr>
            <p14:xfrm>
              <a:off x="731182" y="1247741"/>
              <a:ext cx="117720" cy="2289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9029" y="1245941"/>
                <a:ext cx="120591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4" name="Ink 43"/>
              <p14:cNvContentPartPr/>
              <p14:nvPr/>
            </p14:nvContentPartPr>
            <p14:xfrm>
              <a:off x="763942" y="1359341"/>
              <a:ext cx="65160" cy="187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1794" y="1356821"/>
                <a:ext cx="68382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" name="Ink 45"/>
              <p14:cNvContentPartPr/>
              <p14:nvPr/>
            </p14:nvContentPartPr>
            <p14:xfrm>
              <a:off x="885622" y="1371221"/>
              <a:ext cx="21600" cy="2232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3462" y="1367615"/>
                <a:ext cx="25560" cy="231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" name="Ink 46"/>
              <p14:cNvContentPartPr/>
              <p14:nvPr/>
            </p14:nvContentPartPr>
            <p14:xfrm>
              <a:off x="901102" y="1384541"/>
              <a:ext cx="77400" cy="954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9675" y="1379501"/>
                <a:ext cx="81324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" name="Ink 47"/>
              <p14:cNvContentPartPr/>
              <p14:nvPr/>
            </p14:nvContentPartPr>
            <p14:xfrm>
              <a:off x="1278742" y="1327301"/>
              <a:ext cx="99720" cy="1926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76590" y="1322989"/>
                <a:ext cx="104383" cy="202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" name="Ink 48"/>
              <p14:cNvContentPartPr/>
              <p14:nvPr/>
            </p14:nvContentPartPr>
            <p14:xfrm>
              <a:off x="1436062" y="1445381"/>
              <a:ext cx="15480" cy="1684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33902" y="1440341"/>
                <a:ext cx="201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/>
              <p14:cNvContentPartPr/>
              <p14:nvPr/>
            </p14:nvContentPartPr>
            <p14:xfrm>
              <a:off x="1431382" y="1430621"/>
              <a:ext cx="77040" cy="720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29232" y="1425194"/>
                <a:ext cx="81698" cy="82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/>
              <p14:cNvContentPartPr/>
              <p14:nvPr/>
            </p14:nvContentPartPr>
            <p14:xfrm>
              <a:off x="1562062" y="1355021"/>
              <a:ext cx="121320" cy="111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59902" y="1349813"/>
                <a:ext cx="126000" cy="20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Ink 51"/>
              <p14:cNvContentPartPr/>
              <p14:nvPr/>
            </p14:nvContentPartPr>
            <p14:xfrm>
              <a:off x="1584382" y="1405781"/>
              <a:ext cx="106560" cy="140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81853" y="1400978"/>
                <a:ext cx="111256" cy="24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3" name="Ink 52"/>
              <p14:cNvContentPartPr/>
              <p14:nvPr/>
            </p14:nvContentPartPr>
            <p14:xfrm>
              <a:off x="1831702" y="1243061"/>
              <a:ext cx="213840" cy="259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29182" y="1238381"/>
                <a:ext cx="218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4" name="Ink 53"/>
              <p14:cNvContentPartPr/>
              <p14:nvPr/>
            </p14:nvContentPartPr>
            <p14:xfrm>
              <a:off x="1832422" y="1611701"/>
              <a:ext cx="28080" cy="50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30205" y="1607350"/>
                <a:ext cx="31036" cy="59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5" name="Ink 54"/>
              <p14:cNvContentPartPr/>
              <p14:nvPr/>
            </p14:nvContentPartPr>
            <p14:xfrm>
              <a:off x="1833502" y="1546541"/>
              <a:ext cx="29520" cy="43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31342" y="1542221"/>
                <a:ext cx="32400" cy="11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6" name="Ink 55"/>
              <p14:cNvContentPartPr/>
              <p14:nvPr/>
            </p14:nvContentPartPr>
            <p14:xfrm>
              <a:off x="1896502" y="1573541"/>
              <a:ext cx="77400" cy="900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94342" y="1569041"/>
                <a:ext cx="81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7" name="Ink 56"/>
              <p14:cNvContentPartPr/>
              <p14:nvPr/>
            </p14:nvContentPartPr>
            <p14:xfrm>
              <a:off x="1900462" y="1617461"/>
              <a:ext cx="63360" cy="126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98302" y="1616381"/>
                <a:ext cx="662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8" name="Ink 57"/>
              <p14:cNvContentPartPr/>
              <p14:nvPr/>
            </p14:nvContentPartPr>
            <p14:xfrm>
              <a:off x="2025382" y="1564181"/>
              <a:ext cx="5760" cy="903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23010" y="1559520"/>
                <a:ext cx="10165" cy="98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/>
              <p14:cNvContentPartPr/>
              <p14:nvPr/>
            </p14:nvContentPartPr>
            <p14:xfrm>
              <a:off x="1899022" y="1116341"/>
              <a:ext cx="114840" cy="1267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96855" y="1113477"/>
                <a:ext cx="118090" cy="133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k 59"/>
              <p14:cNvContentPartPr/>
              <p14:nvPr/>
            </p14:nvContentPartPr>
            <p14:xfrm>
              <a:off x="2125102" y="1206341"/>
              <a:ext cx="96840" cy="2152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22591" y="1201301"/>
                <a:ext cx="101861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1" name="Ink 60"/>
              <p14:cNvContentPartPr/>
              <p14:nvPr/>
            </p14:nvContentPartPr>
            <p14:xfrm>
              <a:off x="2246422" y="1448261"/>
              <a:ext cx="48600" cy="597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44262" y="1444325"/>
                <a:ext cx="51120" cy="68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2" name="Ink 61"/>
              <p14:cNvContentPartPr/>
              <p14:nvPr/>
            </p14:nvContentPartPr>
            <p14:xfrm>
              <a:off x="2272342" y="1398221"/>
              <a:ext cx="3960" cy="151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70182" y="1393901"/>
                <a:ext cx="75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3" name="Ink 62"/>
              <p14:cNvContentPartPr/>
              <p14:nvPr/>
            </p14:nvContentPartPr>
            <p14:xfrm>
              <a:off x="2311222" y="1501541"/>
              <a:ext cx="15480" cy="550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09062" y="1497249"/>
                <a:ext cx="20160" cy="63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4" name="Ink 63"/>
              <p14:cNvContentPartPr/>
              <p14:nvPr/>
            </p14:nvContentPartPr>
            <p14:xfrm>
              <a:off x="2372422" y="1442501"/>
              <a:ext cx="9000" cy="1641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70262" y="1439254"/>
                <a:ext cx="13680" cy="172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k 65"/>
              <p14:cNvContentPartPr/>
              <p14:nvPr/>
            </p14:nvContentPartPr>
            <p14:xfrm>
              <a:off x="2373142" y="1425581"/>
              <a:ext cx="67680" cy="640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71342" y="1420541"/>
                <a:ext cx="720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7" name="Ink 66"/>
              <p14:cNvContentPartPr/>
              <p14:nvPr/>
            </p14:nvContentPartPr>
            <p14:xfrm>
              <a:off x="2512102" y="1348181"/>
              <a:ext cx="10800" cy="252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509495" y="1343433"/>
                <a:ext cx="16014" cy="34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8" name="Ink 67"/>
              <p14:cNvContentPartPr/>
              <p14:nvPr/>
            </p14:nvContentPartPr>
            <p14:xfrm>
              <a:off x="2596702" y="1277621"/>
              <a:ext cx="104040" cy="1180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95987" y="1272969"/>
                <a:ext cx="105470" cy="12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9" name="Ink 68"/>
              <p14:cNvContentPartPr/>
              <p14:nvPr/>
            </p14:nvContentPartPr>
            <p14:xfrm>
              <a:off x="2602822" y="1288421"/>
              <a:ext cx="99720" cy="1447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01382" y="1283741"/>
                <a:ext cx="1036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0" name="Ink 69"/>
              <p14:cNvContentPartPr/>
              <p14:nvPr/>
            </p14:nvContentPartPr>
            <p14:xfrm>
              <a:off x="2740342" y="1387781"/>
              <a:ext cx="46440" cy="644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738182" y="1383485"/>
                <a:ext cx="49680" cy="73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1" name="Ink 70"/>
              <p14:cNvContentPartPr/>
              <p14:nvPr/>
            </p14:nvContentPartPr>
            <p14:xfrm>
              <a:off x="2750062" y="1342781"/>
              <a:ext cx="8280" cy="14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47992" y="1339037"/>
                <a:ext cx="12420" cy="8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2" name="Ink 71"/>
              <p14:cNvContentPartPr/>
              <p14:nvPr/>
            </p14:nvContentPartPr>
            <p14:xfrm>
              <a:off x="390622" y="1632221"/>
              <a:ext cx="156240" cy="21384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9179" y="1627541"/>
                <a:ext cx="159127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3" name="Ink 72"/>
              <p14:cNvContentPartPr/>
              <p14:nvPr/>
            </p14:nvContentPartPr>
            <p14:xfrm>
              <a:off x="442462" y="1724741"/>
              <a:ext cx="127080" cy="108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0308" y="1720421"/>
                <a:ext cx="130311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4" name="Ink 73"/>
              <p14:cNvContentPartPr/>
              <p14:nvPr/>
            </p14:nvContentPartPr>
            <p14:xfrm>
              <a:off x="617782" y="1739861"/>
              <a:ext cx="7560" cy="2685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5810" y="1736266"/>
                <a:ext cx="11833" cy="27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5" name="Ink 74"/>
              <p14:cNvContentPartPr/>
              <p14:nvPr/>
            </p14:nvContentPartPr>
            <p14:xfrm>
              <a:off x="615622" y="1741661"/>
              <a:ext cx="90360" cy="1166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3829" y="1736995"/>
                <a:ext cx="94663" cy="126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6" name="Ink 75"/>
              <p14:cNvContentPartPr/>
              <p14:nvPr/>
            </p14:nvContentPartPr>
            <p14:xfrm>
              <a:off x="790582" y="1747781"/>
              <a:ext cx="109800" cy="10260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8054" y="1742723"/>
                <a:ext cx="113051" cy="112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8" name="Ink 77"/>
              <p14:cNvContentPartPr/>
              <p14:nvPr/>
            </p14:nvContentPartPr>
            <p14:xfrm>
              <a:off x="803542" y="1790261"/>
              <a:ext cx="107280" cy="194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1396" y="1788461"/>
                <a:ext cx="110141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9" name="Ink 78"/>
              <p14:cNvContentPartPr/>
              <p14:nvPr/>
            </p14:nvContentPartPr>
            <p14:xfrm>
              <a:off x="1050862" y="1674701"/>
              <a:ext cx="12600" cy="2023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48342" y="1670021"/>
                <a:ext cx="169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0" name="Ink 79"/>
              <p14:cNvContentPartPr/>
              <p14:nvPr/>
            </p14:nvContentPartPr>
            <p14:xfrm>
              <a:off x="972382" y="1666781"/>
              <a:ext cx="178920" cy="147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69857" y="1661741"/>
                <a:ext cx="183609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1" name="Ink 80"/>
              <p14:cNvContentPartPr/>
              <p14:nvPr/>
            </p14:nvContentPartPr>
            <p14:xfrm>
              <a:off x="1419862" y="1772981"/>
              <a:ext cx="95400" cy="25884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417342" y="1769386"/>
                <a:ext cx="100440" cy="267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2" name="Ink 81"/>
              <p14:cNvContentPartPr/>
              <p14:nvPr/>
            </p14:nvContentPartPr>
            <p14:xfrm>
              <a:off x="1614262" y="1893221"/>
              <a:ext cx="10800" cy="2098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611742" y="1889621"/>
                <a:ext cx="158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3" name="Ink 82"/>
              <p14:cNvContentPartPr/>
              <p14:nvPr/>
            </p14:nvContentPartPr>
            <p14:xfrm>
              <a:off x="1591942" y="1891061"/>
              <a:ext cx="95040" cy="838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89798" y="1886381"/>
                <a:ext cx="99685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4" name="Ink 83"/>
              <p14:cNvContentPartPr/>
              <p14:nvPr/>
            </p14:nvContentPartPr>
            <p14:xfrm>
              <a:off x="1786702" y="1792781"/>
              <a:ext cx="128520" cy="1224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84542" y="1787756"/>
                <a:ext cx="133560" cy="131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5" name="Ink 84"/>
              <p14:cNvContentPartPr/>
              <p14:nvPr/>
            </p14:nvContentPartPr>
            <p14:xfrm>
              <a:off x="1811902" y="1887821"/>
              <a:ext cx="117720" cy="720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811542" y="1884629"/>
                <a:ext cx="120600" cy="76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6" name="Ink 85"/>
              <p14:cNvContentPartPr/>
              <p14:nvPr/>
            </p14:nvContentPartPr>
            <p14:xfrm>
              <a:off x="2054902" y="1749941"/>
              <a:ext cx="64800" cy="1663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052742" y="1745271"/>
                <a:ext cx="69120" cy="175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7" name="Ink 86"/>
              <p14:cNvContentPartPr/>
              <p14:nvPr/>
            </p14:nvContentPartPr>
            <p14:xfrm>
              <a:off x="2055622" y="1745261"/>
              <a:ext cx="145800" cy="16668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53096" y="1740581"/>
                <a:ext cx="150852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8" name="Ink 87"/>
              <p14:cNvContentPartPr/>
              <p14:nvPr/>
            </p14:nvContentPartPr>
            <p14:xfrm>
              <a:off x="2286742" y="1868021"/>
              <a:ext cx="5760" cy="1033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283862" y="1863373"/>
                <a:ext cx="11520" cy="112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9" name="Ink 88"/>
              <p14:cNvContentPartPr/>
              <p14:nvPr/>
            </p14:nvContentPartPr>
            <p14:xfrm>
              <a:off x="2235622" y="1848581"/>
              <a:ext cx="135360" cy="212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233102" y="1844261"/>
                <a:ext cx="138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0" name="Ink 89"/>
              <p14:cNvContentPartPr/>
              <p14:nvPr/>
            </p14:nvContentPartPr>
            <p14:xfrm>
              <a:off x="452542" y="2231261"/>
              <a:ext cx="141840" cy="24048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50387" y="2227307"/>
                <a:ext cx="145072" cy="249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1" name="Ink 90"/>
              <p14:cNvContentPartPr/>
              <p14:nvPr/>
            </p14:nvContentPartPr>
            <p14:xfrm>
              <a:off x="495742" y="2341061"/>
              <a:ext cx="110520" cy="270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3222" y="2336798"/>
                <a:ext cx="113400" cy="3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2" name="Ink 91"/>
              <p14:cNvContentPartPr/>
              <p14:nvPr/>
            </p14:nvContentPartPr>
            <p14:xfrm>
              <a:off x="728302" y="2335661"/>
              <a:ext cx="29520" cy="2736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26115" y="2331341"/>
                <a:ext cx="33529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3" name="Ink 92"/>
              <p14:cNvContentPartPr/>
              <p14:nvPr/>
            </p14:nvContentPartPr>
            <p14:xfrm>
              <a:off x="735862" y="2360861"/>
              <a:ext cx="69840" cy="8172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33691" y="2356202"/>
                <a:ext cx="74544" cy="91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4" name="Ink 93"/>
              <p14:cNvContentPartPr/>
              <p14:nvPr/>
            </p14:nvContentPartPr>
            <p14:xfrm>
              <a:off x="862942" y="2348261"/>
              <a:ext cx="78840" cy="928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60433" y="2343599"/>
                <a:ext cx="82424" cy="102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5" name="Ink 94"/>
              <p14:cNvContentPartPr/>
              <p14:nvPr/>
            </p14:nvContentPartPr>
            <p14:xfrm>
              <a:off x="878422" y="2379941"/>
              <a:ext cx="98640" cy="219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75893" y="2378878"/>
                <a:ext cx="101892" cy="27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6" name="Ink 95"/>
              <p14:cNvContentPartPr/>
              <p14:nvPr/>
            </p14:nvContentPartPr>
            <p14:xfrm>
              <a:off x="1025662" y="2266181"/>
              <a:ext cx="145800" cy="1587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23148" y="2261141"/>
                <a:ext cx="149032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7" name="Ink 96"/>
              <p14:cNvContentPartPr/>
              <p14:nvPr/>
            </p14:nvContentPartPr>
            <p14:xfrm>
              <a:off x="1455142" y="2263661"/>
              <a:ext cx="96840" cy="1800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52622" y="2260075"/>
                <a:ext cx="101880" cy="188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8" name="Ink 97"/>
              <p14:cNvContentPartPr/>
              <p14:nvPr/>
            </p14:nvContentPartPr>
            <p14:xfrm>
              <a:off x="1657102" y="2341421"/>
              <a:ext cx="9360" cy="2001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654481" y="2337093"/>
                <a:ext cx="12355" cy="207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9" name="Ink 98"/>
              <p14:cNvContentPartPr/>
              <p14:nvPr/>
            </p14:nvContentPartPr>
            <p14:xfrm>
              <a:off x="1654222" y="2332061"/>
              <a:ext cx="58680" cy="7992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652773" y="2327381"/>
                <a:ext cx="62664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0" name="Ink 99"/>
              <p14:cNvContentPartPr/>
              <p14:nvPr/>
            </p14:nvContentPartPr>
            <p14:xfrm>
              <a:off x="1847902" y="2217221"/>
              <a:ext cx="109440" cy="10908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845390" y="2212901"/>
                <a:ext cx="112669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1" name="Ink 100"/>
              <p14:cNvContentPartPr/>
              <p14:nvPr/>
            </p14:nvContentPartPr>
            <p14:xfrm>
              <a:off x="1827742" y="2356541"/>
              <a:ext cx="93600" cy="2664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825942" y="2352581"/>
                <a:ext cx="95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2" name="Ink 101"/>
              <p14:cNvContentPartPr/>
              <p14:nvPr/>
            </p14:nvContentPartPr>
            <p14:xfrm>
              <a:off x="2116462" y="2187701"/>
              <a:ext cx="57600" cy="16524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13926" y="2183041"/>
                <a:ext cx="62309" cy="174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3" name="Ink 102"/>
              <p14:cNvContentPartPr/>
              <p14:nvPr/>
            </p14:nvContentPartPr>
            <p14:xfrm>
              <a:off x="2103142" y="2175821"/>
              <a:ext cx="145800" cy="1785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100616" y="2171501"/>
                <a:ext cx="150852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4" name="Ink 103"/>
              <p14:cNvContentPartPr/>
              <p14:nvPr/>
            </p14:nvContentPartPr>
            <p14:xfrm>
              <a:off x="2305462" y="2284901"/>
              <a:ext cx="132120" cy="12168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302942" y="2279846"/>
                <a:ext cx="135360" cy="128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5" name="Ink 104"/>
              <p14:cNvContentPartPr/>
              <p14:nvPr/>
            </p14:nvContentPartPr>
            <p14:xfrm>
              <a:off x="522022" y="2656061"/>
              <a:ext cx="128520" cy="22608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9495" y="2651741"/>
                <a:ext cx="131408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6" name="Ink 105"/>
              <p14:cNvContentPartPr/>
              <p14:nvPr/>
            </p14:nvContentPartPr>
            <p14:xfrm>
              <a:off x="557662" y="2738501"/>
              <a:ext cx="79920" cy="118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55502" y="2734428"/>
                <a:ext cx="83160" cy="19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7" name="Ink 106"/>
              <p14:cNvContentPartPr/>
              <p14:nvPr/>
            </p14:nvContentPartPr>
            <p14:xfrm>
              <a:off x="721462" y="2817341"/>
              <a:ext cx="20520" cy="986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18897" y="2813395"/>
                <a:ext cx="23818" cy="106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8" name="Ink 107"/>
              <p14:cNvContentPartPr/>
              <p14:nvPr/>
            </p14:nvContentPartPr>
            <p14:xfrm>
              <a:off x="741622" y="2706101"/>
              <a:ext cx="14040" cy="126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39102" y="2704989"/>
                <a:ext cx="18360" cy="1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9" name="Ink 108"/>
              <p14:cNvContentPartPr/>
              <p14:nvPr/>
            </p14:nvContentPartPr>
            <p14:xfrm>
              <a:off x="1256782" y="2673341"/>
              <a:ext cx="93960" cy="1382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54614" y="2669021"/>
                <a:ext cx="98297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0" name="Ink 109"/>
              <p14:cNvContentPartPr/>
              <p14:nvPr/>
            </p14:nvContentPartPr>
            <p14:xfrm>
              <a:off x="1268662" y="2665781"/>
              <a:ext cx="88920" cy="1616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266502" y="2660752"/>
                <a:ext cx="92880" cy="170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1" name="Ink 110"/>
              <p14:cNvContentPartPr/>
              <p14:nvPr/>
            </p14:nvContentPartPr>
            <p14:xfrm>
              <a:off x="1429582" y="2765141"/>
              <a:ext cx="38160" cy="5904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427038" y="2761205"/>
                <a:ext cx="41067" cy="67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2" name="Ink 111"/>
              <p14:cNvContentPartPr/>
              <p14:nvPr/>
            </p14:nvContentPartPr>
            <p14:xfrm>
              <a:off x="1429942" y="2685221"/>
              <a:ext cx="25200" cy="104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427782" y="2680194"/>
                <a:ext cx="27720" cy="19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3" name="Ink 112"/>
              <p14:cNvContentPartPr/>
              <p14:nvPr/>
            </p14:nvContentPartPr>
            <p14:xfrm>
              <a:off x="1571422" y="2660381"/>
              <a:ext cx="82440" cy="10764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69253" y="2656090"/>
                <a:ext cx="87141" cy="115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4" name="Ink 113"/>
              <p14:cNvContentPartPr/>
              <p14:nvPr/>
            </p14:nvContentPartPr>
            <p14:xfrm>
              <a:off x="1628662" y="2722661"/>
              <a:ext cx="67680" cy="8496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626852" y="2719061"/>
                <a:ext cx="71661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5" name="Ink 114"/>
              <p14:cNvContentPartPr/>
              <p14:nvPr/>
            </p14:nvContentPartPr>
            <p14:xfrm>
              <a:off x="1783462" y="2623661"/>
              <a:ext cx="128160" cy="121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781296" y="2618261"/>
                <a:ext cx="133214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2449923" y="1713631"/>
            <a:ext cx="510840" cy="287640"/>
            <a:chOff x="2449923" y="1713631"/>
            <a:chExt cx="5108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/>
                <p14:cNvContentPartPr/>
                <p14:nvPr/>
              </p14:nvContentPartPr>
              <p14:xfrm>
                <a:off x="2449923" y="1825591"/>
                <a:ext cx="119880" cy="165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447769" y="1820911"/>
                  <a:ext cx="122751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/>
                <p14:cNvContentPartPr/>
                <p14:nvPr/>
              </p14:nvContentPartPr>
              <p14:xfrm>
                <a:off x="2737563" y="1713631"/>
                <a:ext cx="133560" cy="2444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35050" y="1708598"/>
                  <a:ext cx="138586" cy="251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2" name="Ink 191"/>
                <p14:cNvContentPartPr/>
                <p14:nvPr/>
              </p14:nvContentPartPr>
              <p14:xfrm>
                <a:off x="2888763" y="1866631"/>
                <a:ext cx="6480" cy="13464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886243" y="1861951"/>
                  <a:ext cx="11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3" name="Ink 192"/>
                <p14:cNvContentPartPr/>
                <p14:nvPr/>
              </p14:nvContentPartPr>
              <p14:xfrm>
                <a:off x="2902443" y="1864471"/>
                <a:ext cx="58320" cy="6552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01723" y="1859403"/>
                  <a:ext cx="61560" cy="7457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94" name="Ink 193"/>
              <p14:cNvContentPartPr/>
              <p14:nvPr/>
            </p14:nvContentPartPr>
            <p14:xfrm>
              <a:off x="2192523" y="2566831"/>
              <a:ext cx="128160" cy="21852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190363" y="2563956"/>
                <a:ext cx="132120" cy="225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95" name="Ink 194"/>
              <p14:cNvContentPartPr/>
              <p14:nvPr/>
            </p14:nvContentPartPr>
            <p14:xfrm>
              <a:off x="2218443" y="2640271"/>
              <a:ext cx="109440" cy="828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215915" y="2636311"/>
                <a:ext cx="112691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96" name="Ink 195"/>
              <p14:cNvContentPartPr/>
              <p14:nvPr/>
            </p14:nvContentPartPr>
            <p14:xfrm>
              <a:off x="2364243" y="2695711"/>
              <a:ext cx="11520" cy="22032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363227" y="2692466"/>
                <a:ext cx="14231" cy="226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97" name="Ink 196"/>
              <p14:cNvContentPartPr/>
              <p14:nvPr/>
            </p14:nvContentPartPr>
            <p14:xfrm>
              <a:off x="2393403" y="2690671"/>
              <a:ext cx="80280" cy="669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392686" y="2686351"/>
                <a:ext cx="83147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98" name="Ink 197"/>
              <p14:cNvContentPartPr/>
              <p14:nvPr/>
            </p14:nvContentPartPr>
            <p14:xfrm>
              <a:off x="2566203" y="2655751"/>
              <a:ext cx="113760" cy="9324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564043" y="2651431"/>
                <a:ext cx="1173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00" name="Ink 199"/>
              <p14:cNvContentPartPr/>
              <p14:nvPr/>
            </p14:nvContentPartPr>
            <p14:xfrm>
              <a:off x="2584203" y="2700391"/>
              <a:ext cx="94680" cy="2628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582403" y="2695646"/>
                <a:ext cx="97560" cy="34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01" name="Ink 200"/>
              <p14:cNvContentPartPr/>
              <p14:nvPr/>
            </p14:nvContentPartPr>
            <p14:xfrm>
              <a:off x="2790843" y="2569351"/>
              <a:ext cx="9720" cy="19440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788413" y="2564680"/>
                <a:ext cx="13539" cy="202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02" name="Ink 201"/>
              <p14:cNvContentPartPr/>
              <p14:nvPr/>
            </p14:nvContentPartPr>
            <p14:xfrm>
              <a:off x="2732883" y="2555311"/>
              <a:ext cx="155880" cy="2592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730728" y="2550200"/>
                <a:ext cx="159831" cy="33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03" name="Ink 202"/>
              <p14:cNvContentPartPr/>
              <p14:nvPr/>
            </p14:nvContentPartPr>
            <p14:xfrm>
              <a:off x="3061563" y="2624431"/>
              <a:ext cx="117720" cy="23868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059410" y="2620118"/>
                <a:ext cx="122386" cy="245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04" name="Ink 203"/>
              <p14:cNvContentPartPr/>
              <p14:nvPr/>
            </p14:nvContentPartPr>
            <p14:xfrm>
              <a:off x="3244083" y="2723431"/>
              <a:ext cx="10800" cy="16092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241476" y="2718761"/>
                <a:ext cx="16386" cy="169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05" name="Ink 204"/>
              <p14:cNvContentPartPr/>
              <p14:nvPr/>
            </p14:nvContentPartPr>
            <p14:xfrm>
              <a:off x="3249483" y="2713351"/>
              <a:ext cx="71640" cy="6696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246988" y="2708311"/>
                <a:ext cx="7663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06" name="Ink 205"/>
              <p14:cNvContentPartPr/>
              <p14:nvPr/>
            </p14:nvContentPartPr>
            <p14:xfrm>
              <a:off x="3421203" y="2615791"/>
              <a:ext cx="101520" cy="9648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418683" y="2610770"/>
                <a:ext cx="106560" cy="104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07" name="Ink 206"/>
              <p14:cNvContentPartPr/>
              <p14:nvPr/>
            </p14:nvContentPartPr>
            <p14:xfrm>
              <a:off x="3469443" y="2659711"/>
              <a:ext cx="88200" cy="1011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466923" y="2655064"/>
                <a:ext cx="93240" cy="110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08" name="Ink 207"/>
              <p14:cNvContentPartPr/>
              <p14:nvPr/>
            </p14:nvContentPartPr>
            <p14:xfrm>
              <a:off x="3601203" y="2580151"/>
              <a:ext cx="107640" cy="13644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599763" y="2574765"/>
                <a:ext cx="111600" cy="146853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/>
          <p:cNvGrpSpPr/>
          <p:nvPr/>
        </p:nvGrpSpPr>
        <p:grpSpPr>
          <a:xfrm>
            <a:off x="2107923" y="379831"/>
            <a:ext cx="2405324" cy="538200"/>
            <a:chOff x="2107923" y="379831"/>
            <a:chExt cx="2405324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" name="Ink 4"/>
                <p14:cNvContentPartPr/>
                <p14:nvPr/>
              </p14:nvContentPartPr>
              <p14:xfrm>
                <a:off x="2107923" y="537511"/>
                <a:ext cx="107280" cy="2772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05763" y="532471"/>
                  <a:ext cx="111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6" name="Ink 5"/>
                <p14:cNvContentPartPr/>
                <p14:nvPr/>
              </p14:nvContentPartPr>
              <p14:xfrm>
                <a:off x="2160843" y="489991"/>
                <a:ext cx="16560" cy="13644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58683" y="486760"/>
                  <a:ext cx="20160" cy="14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" name="Ink 6"/>
                <p14:cNvContentPartPr/>
                <p14:nvPr/>
              </p14:nvContentPartPr>
              <p14:xfrm>
                <a:off x="2289363" y="454711"/>
                <a:ext cx="95760" cy="18648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87211" y="449661"/>
                  <a:ext cx="100064" cy="196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8" name="Ink 7"/>
                <p14:cNvContentPartPr/>
                <p14:nvPr/>
              </p14:nvContentPartPr>
              <p14:xfrm>
                <a:off x="2298723" y="569191"/>
                <a:ext cx="72360" cy="43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96563" y="565536"/>
                  <a:ext cx="76680" cy="12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" name="Ink 9"/>
                <p14:cNvContentPartPr/>
                <p14:nvPr/>
              </p14:nvContentPartPr>
              <p14:xfrm>
                <a:off x="2447043" y="630031"/>
                <a:ext cx="25200" cy="1144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44883" y="626431"/>
                  <a:ext cx="29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" name="Ink 10"/>
                <p14:cNvContentPartPr/>
                <p14:nvPr/>
              </p14:nvContentPartPr>
              <p14:xfrm>
                <a:off x="2407803" y="630391"/>
                <a:ext cx="96840" cy="21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05635" y="626213"/>
                  <a:ext cx="100092" cy="27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2" name="Ink 11"/>
                <p14:cNvContentPartPr/>
                <p14:nvPr/>
              </p14:nvContentPartPr>
              <p14:xfrm>
                <a:off x="2580243" y="456151"/>
                <a:ext cx="189000" cy="1530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78091" y="451482"/>
                  <a:ext cx="192945" cy="162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" name="Ink 12"/>
                <p14:cNvContentPartPr/>
                <p14:nvPr/>
              </p14:nvContentPartPr>
              <p14:xfrm>
                <a:off x="2604363" y="690151"/>
                <a:ext cx="22320" cy="1911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01843" y="687631"/>
                  <a:ext cx="25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" name="Ink 13"/>
                <p14:cNvContentPartPr/>
                <p14:nvPr/>
              </p14:nvContentPartPr>
              <p14:xfrm>
                <a:off x="2618043" y="710311"/>
                <a:ext cx="63000" cy="6300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15883" y="705631"/>
                  <a:ext cx="67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" name="Ink 14"/>
                <p14:cNvContentPartPr/>
                <p14:nvPr/>
              </p14:nvContentPartPr>
              <p14:xfrm>
                <a:off x="2714883" y="711031"/>
                <a:ext cx="73440" cy="856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12351" y="706747"/>
                  <a:ext cx="76696" cy="94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" name="Ink 15"/>
                <p14:cNvContentPartPr/>
                <p14:nvPr/>
              </p14:nvContentPartPr>
              <p14:xfrm>
                <a:off x="2726403" y="761431"/>
                <a:ext cx="57600" cy="136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24243" y="759326"/>
                  <a:ext cx="60840" cy="19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16" name="Ink 115"/>
                <p14:cNvContentPartPr/>
                <p14:nvPr/>
              </p14:nvContentPartPr>
              <p14:xfrm>
                <a:off x="2850603" y="690511"/>
                <a:ext cx="12240" cy="1234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48007" y="686191"/>
                  <a:ext cx="15207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7" name="Ink 116"/>
                <p14:cNvContentPartPr/>
                <p14:nvPr/>
              </p14:nvContentPartPr>
              <p14:xfrm>
                <a:off x="2796603" y="690511"/>
                <a:ext cx="116280" cy="648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94443" y="687442"/>
                  <a:ext cx="120240" cy="13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19" name="Ink 118"/>
                <p14:cNvContentPartPr/>
                <p14:nvPr/>
              </p14:nvContentPartPr>
              <p14:xfrm>
                <a:off x="2946363" y="457951"/>
                <a:ext cx="114840" cy="1893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44210" y="453280"/>
                  <a:ext cx="119147" cy="195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22" name="Ink 121"/>
                <p14:cNvContentPartPr/>
                <p14:nvPr/>
              </p14:nvContentPartPr>
              <p14:xfrm>
                <a:off x="3063003" y="646231"/>
                <a:ext cx="24840" cy="16920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60874" y="641929"/>
                  <a:ext cx="28034" cy="177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23" name="Ink 122"/>
                <p14:cNvContentPartPr/>
                <p14:nvPr/>
              </p14:nvContentPartPr>
              <p14:xfrm>
                <a:off x="3067323" y="642991"/>
                <a:ext cx="61920" cy="7776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65188" y="638289"/>
                  <a:ext cx="66190" cy="87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9" name="Ink 208"/>
                <p14:cNvContentPartPr/>
                <p14:nvPr/>
              </p14:nvContentPartPr>
              <p14:xfrm>
                <a:off x="3241923" y="546871"/>
                <a:ext cx="109800" cy="1476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39770" y="545764"/>
                  <a:ext cx="113388" cy="2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0" name="Ink 209"/>
                <p14:cNvContentPartPr/>
                <p14:nvPr/>
              </p14:nvContentPartPr>
              <p14:xfrm>
                <a:off x="3298443" y="501151"/>
                <a:ext cx="9000" cy="13860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97723" y="497191"/>
                  <a:ext cx="11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1" name="Ink 210"/>
                <p14:cNvContentPartPr/>
                <p14:nvPr/>
              </p14:nvContentPartPr>
              <p14:xfrm>
                <a:off x="3446763" y="439951"/>
                <a:ext cx="129240" cy="22140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444243" y="434911"/>
                  <a:ext cx="133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2" name="Ink 211"/>
                <p14:cNvContentPartPr/>
                <p14:nvPr/>
              </p14:nvContentPartPr>
              <p14:xfrm>
                <a:off x="3442803" y="554791"/>
                <a:ext cx="137880" cy="1692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440654" y="549751"/>
                  <a:ext cx="140745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3" name="Ink 212"/>
                <p14:cNvContentPartPr/>
                <p14:nvPr/>
              </p14:nvContentPartPr>
              <p14:xfrm>
                <a:off x="3605883" y="632911"/>
                <a:ext cx="120600" cy="10584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03355" y="628231"/>
                  <a:ext cx="12385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4" name="Ink 213"/>
                <p14:cNvContentPartPr/>
                <p14:nvPr/>
              </p14:nvContentPartPr>
              <p14:xfrm>
                <a:off x="3828167" y="379831"/>
                <a:ext cx="196920" cy="25488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26007" y="375511"/>
                  <a:ext cx="201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6" name="Ink 215"/>
                <p14:cNvContentPartPr/>
                <p14:nvPr/>
              </p14:nvContentPartPr>
              <p14:xfrm>
                <a:off x="3850847" y="713551"/>
                <a:ext cx="16920" cy="20448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48732" y="708879"/>
                  <a:ext cx="21503" cy="213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7" name="Ink 216"/>
                <p14:cNvContentPartPr/>
                <p14:nvPr/>
              </p14:nvContentPartPr>
              <p14:xfrm>
                <a:off x="3869567" y="711031"/>
                <a:ext cx="59400" cy="7740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68494" y="706373"/>
                  <a:ext cx="62620" cy="84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8" name="Ink 217"/>
                <p14:cNvContentPartPr/>
                <p14:nvPr/>
              </p14:nvContentPartPr>
              <p14:xfrm>
                <a:off x="4000607" y="718591"/>
                <a:ext cx="69120" cy="9036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998458" y="713948"/>
                  <a:ext cx="71985" cy="996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9" name="Ink 218"/>
                <p14:cNvContentPartPr/>
                <p14:nvPr/>
              </p14:nvContentPartPr>
              <p14:xfrm>
                <a:off x="3996647" y="777271"/>
                <a:ext cx="57240" cy="1836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94847" y="773740"/>
                  <a:ext cx="60480" cy="2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0" name="Ink 219"/>
                <p14:cNvContentPartPr/>
                <p14:nvPr/>
              </p14:nvContentPartPr>
              <p14:xfrm>
                <a:off x="4137767" y="668911"/>
                <a:ext cx="116640" cy="16488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35614" y="664231"/>
                  <a:ext cx="11987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1" name="Ink 220"/>
                <p14:cNvContentPartPr/>
                <p14:nvPr/>
              </p14:nvContentPartPr>
              <p14:xfrm>
                <a:off x="4243247" y="437431"/>
                <a:ext cx="160920" cy="18684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240727" y="433111"/>
                  <a:ext cx="164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2" name="Ink 221"/>
                <p14:cNvContentPartPr/>
                <p14:nvPr/>
              </p14:nvContentPartPr>
              <p14:xfrm>
                <a:off x="4432967" y="529951"/>
                <a:ext cx="16560" cy="15444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430807" y="525631"/>
                  <a:ext cx="21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3" name="Ink 222"/>
                <p14:cNvContentPartPr/>
                <p14:nvPr/>
              </p14:nvContentPartPr>
              <p14:xfrm>
                <a:off x="4444847" y="529231"/>
                <a:ext cx="68400" cy="6912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442687" y="524243"/>
                  <a:ext cx="73080" cy="762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2555567" y="2147071"/>
            <a:ext cx="523800" cy="285120"/>
            <a:chOff x="2555567" y="2147071"/>
            <a:chExt cx="52380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4" name="Ink 223"/>
                <p14:cNvContentPartPr/>
                <p14:nvPr/>
              </p14:nvContentPartPr>
              <p14:xfrm>
                <a:off x="2555567" y="2234191"/>
                <a:ext cx="134280" cy="1512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53401" y="2229511"/>
                  <a:ext cx="138612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5" name="Ink 224"/>
                <p14:cNvContentPartPr/>
                <p14:nvPr/>
              </p14:nvContentPartPr>
              <p14:xfrm>
                <a:off x="2618567" y="2162191"/>
                <a:ext cx="16200" cy="12672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15990" y="2157883"/>
                  <a:ext cx="20618" cy="134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6" name="Ink 225"/>
                <p14:cNvContentPartPr/>
                <p14:nvPr/>
              </p14:nvContentPartPr>
              <p14:xfrm>
                <a:off x="2806127" y="2147071"/>
                <a:ext cx="122040" cy="20232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03614" y="2142391"/>
                  <a:ext cx="125629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7" name="Ink 226"/>
                <p14:cNvContentPartPr/>
                <p14:nvPr/>
              </p14:nvContentPartPr>
              <p14:xfrm>
                <a:off x="2975687" y="2275591"/>
                <a:ext cx="33480" cy="15660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73220" y="2270922"/>
                  <a:ext cx="38061" cy="165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8" name="Ink 227"/>
                <p14:cNvContentPartPr/>
                <p14:nvPr/>
              </p14:nvContentPartPr>
              <p14:xfrm>
                <a:off x="2998367" y="2255791"/>
                <a:ext cx="81000" cy="61920"/>
              </p14:xfrm>
            </p:contentPart>
          </mc:Choice>
          <mc:Fallback xmlns="">
            <p:pic>
              <p:nvPicPr>
                <p:cNvPr id="228" name="Ink 227"/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96927" y="2251084"/>
                  <a:ext cx="84960" cy="7061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29" name="Ink 228"/>
              <p14:cNvContentPartPr/>
              <p14:nvPr/>
            </p14:nvContentPartPr>
            <p14:xfrm>
              <a:off x="2245967" y="2981911"/>
              <a:ext cx="145440" cy="19224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243807" y="2977599"/>
                <a:ext cx="150120" cy="200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30" name="Ink 229"/>
              <p14:cNvContentPartPr/>
              <p14:nvPr/>
            </p14:nvContentPartPr>
            <p14:xfrm>
              <a:off x="2284127" y="3038791"/>
              <a:ext cx="87840" cy="1152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281967" y="3035064"/>
                <a:ext cx="90720" cy="18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31" name="Ink 230"/>
              <p14:cNvContentPartPr/>
              <p14:nvPr/>
            </p14:nvContentPartPr>
            <p14:xfrm>
              <a:off x="2493287" y="3074431"/>
              <a:ext cx="15480" cy="19368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491127" y="3071197"/>
                <a:ext cx="19440" cy="201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32" name="Ink 231"/>
              <p14:cNvContentPartPr/>
              <p14:nvPr/>
            </p14:nvContentPartPr>
            <p14:xfrm>
              <a:off x="2509127" y="3064351"/>
              <a:ext cx="84960" cy="8136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506967" y="3059692"/>
                <a:ext cx="89640" cy="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33" name="Ink 232"/>
              <p14:cNvContentPartPr/>
              <p14:nvPr/>
            </p14:nvContentPartPr>
            <p14:xfrm>
              <a:off x="2675447" y="3021151"/>
              <a:ext cx="81000" cy="9864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672927" y="3018292"/>
                <a:ext cx="84600" cy="106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34" name="Ink 233"/>
              <p14:cNvContentPartPr/>
              <p14:nvPr/>
            </p14:nvContentPartPr>
            <p14:xfrm>
              <a:off x="2704247" y="3039871"/>
              <a:ext cx="61200" cy="1656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702087" y="3038399"/>
                <a:ext cx="63720" cy="22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35" name="Ink 234"/>
              <p14:cNvContentPartPr/>
              <p14:nvPr/>
            </p14:nvContentPartPr>
            <p14:xfrm>
              <a:off x="2819447" y="2978671"/>
              <a:ext cx="123840" cy="17352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816927" y="2973621"/>
                <a:ext cx="126720" cy="183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38" name="Ink 237"/>
              <p14:cNvContentPartPr/>
              <p14:nvPr/>
            </p14:nvContentPartPr>
            <p14:xfrm>
              <a:off x="3113927" y="3010351"/>
              <a:ext cx="171000" cy="20556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111402" y="3006031"/>
                <a:ext cx="174608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39" name="Ink 238"/>
              <p14:cNvContentPartPr/>
              <p14:nvPr/>
            </p14:nvContentPartPr>
            <p14:xfrm>
              <a:off x="3337127" y="3081271"/>
              <a:ext cx="39600" cy="15732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34630" y="3076612"/>
                <a:ext cx="44238" cy="166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40" name="Ink 239"/>
              <p14:cNvContentPartPr/>
              <p14:nvPr/>
            </p14:nvContentPartPr>
            <p14:xfrm>
              <a:off x="3389687" y="3038791"/>
              <a:ext cx="61560" cy="6120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389325" y="3033751"/>
                <a:ext cx="64457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41" name="Ink 240"/>
              <p14:cNvContentPartPr/>
              <p14:nvPr/>
            </p14:nvContentPartPr>
            <p14:xfrm>
              <a:off x="3512447" y="2984431"/>
              <a:ext cx="122400" cy="12816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509934" y="2980111"/>
                <a:ext cx="127425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42" name="Ink 241"/>
              <p14:cNvContentPartPr/>
              <p14:nvPr/>
            </p14:nvContentPartPr>
            <p14:xfrm>
              <a:off x="3522527" y="3082351"/>
              <a:ext cx="128160" cy="7632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520007" y="3077311"/>
                <a:ext cx="1332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43" name="Ink 242"/>
              <p14:cNvContentPartPr/>
              <p14:nvPr/>
            </p14:nvContentPartPr>
            <p14:xfrm>
              <a:off x="3725567" y="2993791"/>
              <a:ext cx="123480" cy="12060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723040" y="2988736"/>
                <a:ext cx="128535" cy="130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50" name="Ink 249"/>
              <p14:cNvContentPartPr/>
              <p14:nvPr/>
            </p14:nvContentPartPr>
            <p14:xfrm>
              <a:off x="740807" y="816561"/>
              <a:ext cx="7200" cy="5940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38912" y="813681"/>
                <a:ext cx="11368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53" name="Ink 252"/>
              <p14:cNvContentPartPr/>
              <p14:nvPr/>
            </p14:nvContentPartPr>
            <p14:xfrm>
              <a:off x="774287" y="725121"/>
              <a:ext cx="84240" cy="21852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72127" y="720433"/>
                <a:ext cx="88920" cy="224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4" name="Ink 253"/>
              <p14:cNvContentPartPr/>
              <p14:nvPr/>
            </p14:nvContentPartPr>
            <p14:xfrm>
              <a:off x="892367" y="834921"/>
              <a:ext cx="13320" cy="8352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91666" y="832761"/>
                <a:ext cx="16475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5" name="Ink 254"/>
              <p14:cNvContentPartPr/>
              <p14:nvPr/>
            </p14:nvContentPartPr>
            <p14:xfrm>
              <a:off x="947447" y="753201"/>
              <a:ext cx="72360" cy="23400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46723" y="749601"/>
                <a:ext cx="73807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" name="Ink 2"/>
              <p14:cNvContentPartPr/>
              <p14:nvPr/>
            </p14:nvContentPartPr>
            <p14:xfrm>
              <a:off x="1337020" y="747680"/>
              <a:ext cx="40680" cy="230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335940" y="746960"/>
                <a:ext cx="424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" name="Ink 3"/>
              <p14:cNvContentPartPr/>
              <p14:nvPr/>
            </p14:nvContentPartPr>
            <p14:xfrm>
              <a:off x="1387780" y="747680"/>
              <a:ext cx="63720" cy="9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387060" y="745880"/>
                <a:ext cx="655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9" name="Ink 8"/>
              <p14:cNvContentPartPr/>
              <p14:nvPr/>
            </p14:nvContentPartPr>
            <p14:xfrm>
              <a:off x="1705300" y="488840"/>
              <a:ext cx="111960" cy="299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704220" y="487040"/>
                <a:ext cx="114480" cy="3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0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Piece-wise linear costs</a:t>
            </a:r>
            <a:endParaRPr lang="en-US" dirty="0"/>
          </a:p>
        </p:txBody>
      </p:sp>
      <p:cxnSp>
        <p:nvCxnSpPr>
          <p:cNvPr id="211" name="Straight Arrow Connector 210"/>
          <p:cNvCxnSpPr/>
          <p:nvPr/>
        </p:nvCxnSpPr>
        <p:spPr>
          <a:xfrm flipV="1">
            <a:off x="2606011" y="1578489"/>
            <a:ext cx="0" cy="1399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1946292" y="2635924"/>
            <a:ext cx="24162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Freeform 213"/>
          <p:cNvSpPr/>
          <p:nvPr/>
        </p:nvSpPr>
        <p:spPr>
          <a:xfrm>
            <a:off x="2324311" y="2012701"/>
            <a:ext cx="2038243" cy="623223"/>
          </a:xfrm>
          <a:custGeom>
            <a:avLst/>
            <a:gdLst>
              <a:gd name="connsiteX0" fmla="*/ 2492889 w 2492889"/>
              <a:gd name="connsiteY0" fmla="*/ 623223 h 623223"/>
              <a:gd name="connsiteX1" fmla="*/ 740715 w 2492889"/>
              <a:gd name="connsiteY1" fmla="*/ 623223 h 623223"/>
              <a:gd name="connsiteX2" fmla="*/ 0 w 2492889"/>
              <a:gd name="connsiteY2" fmla="*/ 0 h 6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889" h="623223">
                <a:moveTo>
                  <a:pt x="2492889" y="623223"/>
                </a:moveTo>
                <a:lnTo>
                  <a:pt x="740715" y="623223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/>
          <p:cNvSpPr txBox="1"/>
          <p:nvPr/>
        </p:nvSpPr>
        <p:spPr>
          <a:xfrm>
            <a:off x="2606011" y="149675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penalty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6" name="Ink 225"/>
              <p14:cNvContentPartPr/>
              <p14:nvPr/>
            </p14:nvContentPartPr>
            <p14:xfrm>
              <a:off x="2856850" y="2715480"/>
              <a:ext cx="80280" cy="18468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53250" y="2709000"/>
                <a:ext cx="871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7" name="Ink 226"/>
              <p14:cNvContentPartPr/>
              <p14:nvPr/>
            </p14:nvContentPartPr>
            <p14:xfrm>
              <a:off x="2833810" y="2736360"/>
              <a:ext cx="176400" cy="18072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32010" y="2729880"/>
                <a:ext cx="1821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8" name="Ink 227"/>
              <p14:cNvContentPartPr/>
              <p14:nvPr/>
            </p14:nvContentPartPr>
            <p14:xfrm>
              <a:off x="3087610" y="2902320"/>
              <a:ext cx="21240" cy="939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84010" y="2896200"/>
                <a:ext cx="280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9" name="Ink 228"/>
              <p14:cNvContentPartPr/>
              <p14:nvPr/>
            </p14:nvContentPartPr>
            <p14:xfrm>
              <a:off x="3056650" y="2894040"/>
              <a:ext cx="110160" cy="1224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53410" y="2886840"/>
                <a:ext cx="1170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0" name="Ink 229"/>
              <p14:cNvContentPartPr/>
              <p14:nvPr/>
            </p14:nvContentPartPr>
            <p14:xfrm>
              <a:off x="4333570" y="2685960"/>
              <a:ext cx="83880" cy="18540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29970" y="2678760"/>
                <a:ext cx="910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1" name="Ink 230"/>
              <p14:cNvContentPartPr/>
              <p14:nvPr/>
            </p14:nvContentPartPr>
            <p14:xfrm>
              <a:off x="4436170" y="2783520"/>
              <a:ext cx="29520" cy="12600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32570" y="2776680"/>
                <a:ext cx="36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2" name="Ink 231"/>
              <p14:cNvContentPartPr/>
              <p14:nvPr/>
            </p14:nvContentPartPr>
            <p14:xfrm>
              <a:off x="4448410" y="2768400"/>
              <a:ext cx="69120" cy="6552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45530" y="2761200"/>
                <a:ext cx="756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" name="Ink 2"/>
              <p14:cNvContentPartPr/>
              <p14:nvPr/>
            </p14:nvContentPartPr>
            <p14:xfrm>
              <a:off x="5631638" y="3783557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30918" y="3781757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/>
          <p:cNvGrpSpPr/>
          <p:nvPr/>
        </p:nvGrpSpPr>
        <p:grpSpPr>
          <a:xfrm>
            <a:off x="545044" y="1410236"/>
            <a:ext cx="1540901" cy="401004"/>
            <a:chOff x="2897622" y="1136513"/>
            <a:chExt cx="1540901" cy="4010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/>
                <p14:cNvContentPartPr/>
                <p14:nvPr/>
              </p14:nvContentPartPr>
              <p14:xfrm>
                <a:off x="2897622" y="1195863"/>
                <a:ext cx="95400" cy="2588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95470" y="1192268"/>
                  <a:ext cx="100062" cy="267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/>
                <p14:cNvContentPartPr/>
                <p14:nvPr/>
              </p14:nvContentPartPr>
              <p14:xfrm>
                <a:off x="3069702" y="1313943"/>
                <a:ext cx="95040" cy="8388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67542" y="1308903"/>
                  <a:ext cx="99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/>
                <p14:cNvContentPartPr/>
                <p14:nvPr/>
              </p14:nvContentPartPr>
              <p14:xfrm>
                <a:off x="3264462" y="1215663"/>
                <a:ext cx="128520" cy="12240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61942" y="1210983"/>
                  <a:ext cx="133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/>
                <p14:cNvContentPartPr/>
                <p14:nvPr/>
              </p14:nvContentPartPr>
              <p14:xfrm>
                <a:off x="3289662" y="1310703"/>
                <a:ext cx="117720" cy="7200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89302" y="1307463"/>
                  <a:ext cx="120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/>
                <p14:cNvContentPartPr/>
                <p14:nvPr/>
              </p14:nvContentPartPr>
              <p14:xfrm>
                <a:off x="3532662" y="1172823"/>
                <a:ext cx="64800" cy="1663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30142" y="1168503"/>
                  <a:ext cx="69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/>
                <p14:cNvContentPartPr/>
                <p14:nvPr/>
              </p14:nvContentPartPr>
              <p14:xfrm>
                <a:off x="3533382" y="1168143"/>
                <a:ext cx="145800" cy="16668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30856" y="1163453"/>
                  <a:ext cx="150852" cy="176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/>
                <p14:cNvContentPartPr/>
                <p14:nvPr/>
              </p14:nvContentPartPr>
              <p14:xfrm>
                <a:off x="3764502" y="1290903"/>
                <a:ext cx="5760" cy="103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1982" y="1286223"/>
                  <a:ext cx="10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/>
                <p14:cNvContentPartPr/>
                <p14:nvPr/>
              </p14:nvContentPartPr>
              <p14:xfrm>
                <a:off x="3713382" y="1271463"/>
                <a:ext cx="135360" cy="2124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11222" y="1267215"/>
                  <a:ext cx="138960" cy="290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/>
            <p:cNvGrpSpPr/>
            <p:nvPr/>
          </p:nvGrpSpPr>
          <p:grpSpPr>
            <a:xfrm>
              <a:off x="3927683" y="1136513"/>
              <a:ext cx="510840" cy="287640"/>
              <a:chOff x="2449923" y="1713631"/>
              <a:chExt cx="510840" cy="28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2" name="Ink 31"/>
                  <p14:cNvContentPartPr/>
                  <p14:nvPr/>
                </p14:nvContentPartPr>
                <p14:xfrm>
                  <a:off x="2449923" y="1825591"/>
                  <a:ext cx="119880" cy="1656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2447769" y="1820911"/>
                    <a:ext cx="122751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33" name="Ink 32"/>
                  <p14:cNvContentPartPr/>
                  <p14:nvPr/>
                </p14:nvContentPartPr>
                <p14:xfrm>
                  <a:off x="2737563" y="1713631"/>
                  <a:ext cx="133560" cy="244440"/>
                </p14:xfrm>
              </p:contentPart>
            </mc:Choice>
            <mc:Fallback xmlns="">
              <p:pic>
                <p:nvPicPr>
                  <p:cNvPr id="127" name="Ink 126"/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735050" y="1708598"/>
                    <a:ext cx="138586" cy="251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34" name="Ink 33"/>
                  <p14:cNvContentPartPr/>
                  <p14:nvPr/>
                </p14:nvContentPartPr>
                <p14:xfrm>
                  <a:off x="2888763" y="1866631"/>
                  <a:ext cx="6480" cy="134640"/>
                </p14:xfrm>
              </p:contentPart>
            </mc:Choice>
            <mc:Fallback xmlns="">
              <p:pic>
                <p:nvPicPr>
                  <p:cNvPr id="192" name="Ink 191"/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886243" y="1861951"/>
                    <a:ext cx="1152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35" name="Ink 34"/>
                  <p14:cNvContentPartPr/>
                  <p14:nvPr/>
                </p14:nvContentPartPr>
                <p14:xfrm>
                  <a:off x="2902443" y="1864471"/>
                  <a:ext cx="58320" cy="65520"/>
                </p14:xfrm>
              </p:contentPart>
            </mc:Choice>
            <mc:Fallback xmlns="">
              <p:pic>
                <p:nvPicPr>
                  <p:cNvPr id="193" name="Ink 192"/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901723" y="1859403"/>
                    <a:ext cx="61560" cy="7457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" name="Ink 3"/>
                <p14:cNvContentPartPr/>
                <p14:nvPr/>
              </p14:nvContentPartPr>
              <p14:xfrm>
                <a:off x="3088238" y="1282277"/>
                <a:ext cx="19800" cy="25524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87158" y="1281197"/>
                  <a:ext cx="2196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41" name="Ink 40"/>
              <p14:cNvContentPartPr/>
              <p14:nvPr/>
            </p14:nvContentPartPr>
            <p14:xfrm>
              <a:off x="380182" y="491431"/>
              <a:ext cx="183960" cy="1256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78022" y="487111"/>
                <a:ext cx="187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42" name="Ink 41"/>
              <p14:cNvContentPartPr/>
              <p14:nvPr/>
            </p14:nvContentPartPr>
            <p14:xfrm>
              <a:off x="614182" y="556231"/>
              <a:ext cx="13320" cy="352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12079" y="552271"/>
                <a:ext cx="16475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3" name="Ink 42"/>
              <p14:cNvContentPartPr/>
              <p14:nvPr/>
            </p14:nvContentPartPr>
            <p14:xfrm>
              <a:off x="604462" y="495031"/>
              <a:ext cx="11880" cy="122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02366" y="490351"/>
                <a:ext cx="14675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4" name="Ink 43"/>
              <p14:cNvContentPartPr/>
              <p14:nvPr/>
            </p14:nvContentPartPr>
            <p14:xfrm>
              <a:off x="671782" y="527791"/>
              <a:ext cx="103680" cy="946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69988" y="524551"/>
                <a:ext cx="107268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6" name="Ink 45"/>
              <p14:cNvContentPartPr/>
              <p14:nvPr/>
            </p14:nvContentPartPr>
            <p14:xfrm>
              <a:off x="362542" y="708599"/>
              <a:ext cx="99360" cy="806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60374" y="703940"/>
                <a:ext cx="102973" cy="89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7" name="Ink 46"/>
              <p14:cNvContentPartPr/>
              <p14:nvPr/>
            </p14:nvContentPartPr>
            <p14:xfrm>
              <a:off x="385582" y="701039"/>
              <a:ext cx="69840" cy="1116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83062" y="696374"/>
                <a:ext cx="74520" cy="120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8" name="Ink 47"/>
              <p14:cNvContentPartPr/>
              <p14:nvPr/>
            </p14:nvContentPartPr>
            <p14:xfrm>
              <a:off x="527422" y="771599"/>
              <a:ext cx="10080" cy="554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25262" y="768359"/>
                <a:ext cx="144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9" name="Ink 48"/>
              <p14:cNvContentPartPr/>
              <p14:nvPr/>
            </p14:nvContentPartPr>
            <p14:xfrm>
              <a:off x="587542" y="717959"/>
              <a:ext cx="114480" cy="2257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86462" y="712911"/>
                <a:ext cx="118080" cy="235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50" name="Ink 49"/>
              <p14:cNvContentPartPr/>
              <p14:nvPr/>
            </p14:nvContentPartPr>
            <p14:xfrm>
              <a:off x="1292062" y="453941"/>
              <a:ext cx="207000" cy="2152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289542" y="449261"/>
                <a:ext cx="212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1" name="Ink 50"/>
              <p14:cNvContentPartPr/>
              <p14:nvPr/>
            </p14:nvContentPartPr>
            <p14:xfrm>
              <a:off x="1933942" y="557261"/>
              <a:ext cx="13320" cy="1764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931782" y="552950"/>
                <a:ext cx="18000" cy="185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2" name="Ink 51"/>
              <p14:cNvContentPartPr/>
              <p14:nvPr/>
            </p14:nvContentPartPr>
            <p14:xfrm>
              <a:off x="1929262" y="562301"/>
              <a:ext cx="89280" cy="568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928182" y="557591"/>
                <a:ext cx="92880" cy="65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54" name="Ink 53"/>
              <p14:cNvContentPartPr/>
              <p14:nvPr/>
            </p14:nvContentPartPr>
            <p14:xfrm>
              <a:off x="2107923" y="537511"/>
              <a:ext cx="107280" cy="277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105763" y="532471"/>
                <a:ext cx="111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55" name="Ink 54"/>
              <p14:cNvContentPartPr/>
              <p14:nvPr/>
            </p14:nvContentPartPr>
            <p14:xfrm>
              <a:off x="2160843" y="489991"/>
              <a:ext cx="16560" cy="1364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158267" y="486760"/>
                <a:ext cx="20608" cy="14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56" name="Ink 55"/>
              <p14:cNvContentPartPr/>
              <p14:nvPr/>
            </p14:nvContentPartPr>
            <p14:xfrm>
              <a:off x="2289363" y="454711"/>
              <a:ext cx="95760" cy="1864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287203" y="449671"/>
                <a:ext cx="1004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57" name="Ink 56"/>
              <p14:cNvContentPartPr/>
              <p14:nvPr/>
            </p14:nvContentPartPr>
            <p14:xfrm>
              <a:off x="2298723" y="569191"/>
              <a:ext cx="72360" cy="43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296563" y="564478"/>
                <a:ext cx="76680" cy="14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58" name="Ink 57"/>
              <p14:cNvContentPartPr/>
              <p14:nvPr/>
            </p14:nvContentPartPr>
            <p14:xfrm>
              <a:off x="2447043" y="630031"/>
              <a:ext cx="25200" cy="1144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444883" y="626431"/>
                <a:ext cx="291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59" name="Ink 58"/>
              <p14:cNvContentPartPr/>
              <p14:nvPr/>
            </p14:nvContentPartPr>
            <p14:xfrm>
              <a:off x="2407803" y="630391"/>
              <a:ext cx="96840" cy="212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405643" y="625789"/>
                <a:ext cx="99720" cy="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60" name="Ink 59"/>
              <p14:cNvContentPartPr/>
              <p14:nvPr/>
            </p14:nvContentPartPr>
            <p14:xfrm>
              <a:off x="2580243" y="456151"/>
              <a:ext cx="189000" cy="1530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577723" y="451831"/>
                <a:ext cx="1933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61" name="Ink 60"/>
              <p14:cNvContentPartPr/>
              <p14:nvPr/>
            </p14:nvContentPartPr>
            <p14:xfrm>
              <a:off x="2604363" y="690151"/>
              <a:ext cx="22320" cy="1911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602203" y="687991"/>
                <a:ext cx="255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62" name="Ink 61"/>
              <p14:cNvContentPartPr/>
              <p14:nvPr/>
            </p14:nvContentPartPr>
            <p14:xfrm>
              <a:off x="2618043" y="710311"/>
              <a:ext cx="63000" cy="630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615883" y="705631"/>
                <a:ext cx="676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63" name="Ink 62"/>
              <p14:cNvContentPartPr/>
              <p14:nvPr/>
            </p14:nvContentPartPr>
            <p14:xfrm>
              <a:off x="2714883" y="711031"/>
              <a:ext cx="73440" cy="856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712363" y="706711"/>
                <a:ext cx="76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64" name="Ink 63"/>
              <p14:cNvContentPartPr/>
              <p14:nvPr/>
            </p14:nvContentPartPr>
            <p14:xfrm>
              <a:off x="2726403" y="761431"/>
              <a:ext cx="57600" cy="136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724243" y="759326"/>
                <a:ext cx="60840" cy="19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65" name="Ink 64"/>
              <p14:cNvContentPartPr/>
              <p14:nvPr/>
            </p14:nvContentPartPr>
            <p14:xfrm>
              <a:off x="2850603" y="690511"/>
              <a:ext cx="12240" cy="12348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848007" y="686191"/>
                <a:ext cx="15207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6" name="Ink 65"/>
              <p14:cNvContentPartPr/>
              <p14:nvPr/>
            </p14:nvContentPartPr>
            <p14:xfrm>
              <a:off x="2796603" y="690511"/>
              <a:ext cx="116280" cy="64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794443" y="686911"/>
                <a:ext cx="1202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67" name="Ink 66"/>
              <p14:cNvContentPartPr/>
              <p14:nvPr/>
            </p14:nvContentPartPr>
            <p14:xfrm>
              <a:off x="2946363" y="457951"/>
              <a:ext cx="114840" cy="1893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944203" y="453280"/>
                <a:ext cx="119520" cy="195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68" name="Ink 67"/>
              <p14:cNvContentPartPr/>
              <p14:nvPr/>
            </p14:nvContentPartPr>
            <p14:xfrm>
              <a:off x="3063003" y="646231"/>
              <a:ext cx="24840" cy="1692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060843" y="641911"/>
                <a:ext cx="280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69" name="Ink 68"/>
              <p14:cNvContentPartPr/>
              <p14:nvPr/>
            </p14:nvContentPartPr>
            <p14:xfrm>
              <a:off x="3067323" y="642991"/>
              <a:ext cx="61920" cy="777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065163" y="638671"/>
                <a:ext cx="662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0" name="Ink 69"/>
              <p14:cNvContentPartPr/>
              <p14:nvPr/>
            </p14:nvContentPartPr>
            <p14:xfrm>
              <a:off x="3241923" y="546871"/>
              <a:ext cx="109800" cy="147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240129" y="546133"/>
                <a:ext cx="113388" cy="20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1" name="Ink 70"/>
              <p14:cNvContentPartPr/>
              <p14:nvPr/>
            </p14:nvContentPartPr>
            <p14:xfrm>
              <a:off x="3298443" y="501151"/>
              <a:ext cx="9000" cy="1386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297318" y="497551"/>
                <a:ext cx="120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72" name="Ink 71"/>
              <p14:cNvContentPartPr/>
              <p14:nvPr/>
            </p14:nvContentPartPr>
            <p14:xfrm>
              <a:off x="3446763" y="439951"/>
              <a:ext cx="129240" cy="2214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444236" y="434903"/>
                <a:ext cx="134294" cy="231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73" name="Ink 72"/>
              <p14:cNvContentPartPr/>
              <p14:nvPr/>
            </p14:nvContentPartPr>
            <p14:xfrm>
              <a:off x="3442803" y="554791"/>
              <a:ext cx="137880" cy="169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440649" y="550111"/>
                <a:ext cx="141112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74" name="Ink 73"/>
              <p14:cNvContentPartPr/>
              <p14:nvPr/>
            </p14:nvContentPartPr>
            <p14:xfrm>
              <a:off x="3605883" y="632911"/>
              <a:ext cx="120600" cy="1058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603355" y="628231"/>
                <a:ext cx="12385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75" name="Ink 74"/>
              <p14:cNvContentPartPr/>
              <p14:nvPr/>
            </p14:nvContentPartPr>
            <p14:xfrm>
              <a:off x="3828167" y="379831"/>
              <a:ext cx="196920" cy="2548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826007" y="375511"/>
                <a:ext cx="2012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76" name="Ink 75"/>
              <p14:cNvContentPartPr/>
              <p14:nvPr/>
            </p14:nvContentPartPr>
            <p14:xfrm>
              <a:off x="3850847" y="713551"/>
              <a:ext cx="16920" cy="20448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848732" y="708871"/>
                <a:ext cx="2115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77" name="Ink 76"/>
              <p14:cNvContentPartPr/>
              <p14:nvPr/>
            </p14:nvContentPartPr>
            <p14:xfrm>
              <a:off x="3869567" y="711031"/>
              <a:ext cx="59400" cy="7740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868487" y="706373"/>
                <a:ext cx="63000" cy="84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78" name="Ink 77"/>
              <p14:cNvContentPartPr/>
              <p14:nvPr/>
            </p14:nvContentPartPr>
            <p14:xfrm>
              <a:off x="4000607" y="718591"/>
              <a:ext cx="69120" cy="903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998087" y="713911"/>
                <a:ext cx="72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79" name="Ink 78"/>
              <p14:cNvContentPartPr/>
              <p14:nvPr/>
            </p14:nvContentPartPr>
            <p14:xfrm>
              <a:off x="3996647" y="777271"/>
              <a:ext cx="57240" cy="183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995207" y="773671"/>
                <a:ext cx="60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80" name="Ink 79"/>
              <p14:cNvContentPartPr/>
              <p14:nvPr/>
            </p14:nvContentPartPr>
            <p14:xfrm>
              <a:off x="4137767" y="668911"/>
              <a:ext cx="116640" cy="1648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135247" y="664231"/>
                <a:ext cx="1202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81" name="Ink 80"/>
              <p14:cNvContentPartPr/>
              <p14:nvPr/>
            </p14:nvContentPartPr>
            <p14:xfrm>
              <a:off x="4243247" y="437431"/>
              <a:ext cx="160920" cy="18684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240727" y="433111"/>
                <a:ext cx="1641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82" name="Ink 81"/>
              <p14:cNvContentPartPr/>
              <p14:nvPr/>
            </p14:nvContentPartPr>
            <p14:xfrm>
              <a:off x="4432967" y="529951"/>
              <a:ext cx="16560" cy="1544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430447" y="525991"/>
                <a:ext cx="21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83" name="Ink 82"/>
              <p14:cNvContentPartPr/>
              <p14:nvPr/>
            </p14:nvContentPartPr>
            <p14:xfrm>
              <a:off x="4444847" y="529231"/>
              <a:ext cx="68400" cy="691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442687" y="524551"/>
                <a:ext cx="730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84" name="Ink 83"/>
              <p14:cNvContentPartPr/>
              <p14:nvPr/>
            </p14:nvContentPartPr>
            <p14:xfrm>
              <a:off x="740807" y="816561"/>
              <a:ext cx="7200" cy="594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38912" y="813698"/>
                <a:ext cx="11368" cy="64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85" name="Ink 84"/>
              <p14:cNvContentPartPr/>
              <p14:nvPr/>
            </p14:nvContentPartPr>
            <p14:xfrm>
              <a:off x="774287" y="725121"/>
              <a:ext cx="84240" cy="2185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72136" y="720433"/>
                <a:ext cx="88542" cy="224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86" name="Ink 85"/>
              <p14:cNvContentPartPr/>
              <p14:nvPr/>
            </p14:nvContentPartPr>
            <p14:xfrm>
              <a:off x="892367" y="834921"/>
              <a:ext cx="13320" cy="835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91647" y="832761"/>
                <a:ext cx="16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87" name="Ink 86"/>
              <p14:cNvContentPartPr/>
              <p14:nvPr/>
            </p14:nvContentPartPr>
            <p14:xfrm>
              <a:off x="947447" y="753201"/>
              <a:ext cx="72360" cy="2340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47089" y="749601"/>
                <a:ext cx="73076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88" name="Ink 87"/>
              <p14:cNvContentPartPr/>
              <p14:nvPr/>
            </p14:nvContentPartPr>
            <p14:xfrm>
              <a:off x="1337020" y="747680"/>
              <a:ext cx="40680" cy="2304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335940" y="746960"/>
                <a:ext cx="424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89" name="Ink 88"/>
              <p14:cNvContentPartPr/>
              <p14:nvPr/>
            </p14:nvContentPartPr>
            <p14:xfrm>
              <a:off x="1387780" y="747680"/>
              <a:ext cx="63720" cy="9000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387064" y="745520"/>
                <a:ext cx="6551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90" name="Ink 89"/>
              <p14:cNvContentPartPr/>
              <p14:nvPr/>
            </p14:nvContentPartPr>
            <p14:xfrm>
              <a:off x="1705300" y="488840"/>
              <a:ext cx="111960" cy="2991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704223" y="487042"/>
                <a:ext cx="114113" cy="303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8" name="Ink 7"/>
              <p14:cNvContentPartPr/>
              <p14:nvPr/>
            </p14:nvContentPartPr>
            <p14:xfrm>
              <a:off x="262958" y="1193717"/>
              <a:ext cx="81720" cy="167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61518" y="1190837"/>
                <a:ext cx="846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9" name="Ink 8"/>
              <p14:cNvContentPartPr/>
              <p14:nvPr/>
            </p14:nvContentPartPr>
            <p14:xfrm>
              <a:off x="446558" y="1323317"/>
              <a:ext cx="17640" cy="15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45478" y="1321157"/>
                <a:ext cx="198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1" name="Ink 10"/>
              <p14:cNvContentPartPr/>
              <p14:nvPr/>
            </p14:nvContentPartPr>
            <p14:xfrm>
              <a:off x="552758" y="1127837"/>
              <a:ext cx="48600" cy="190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51678" y="1125677"/>
                <a:ext cx="504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2" name="Ink 11"/>
              <p14:cNvContentPartPr/>
              <p14:nvPr/>
            </p14:nvContentPartPr>
            <p14:xfrm>
              <a:off x="497678" y="1216757"/>
              <a:ext cx="131760" cy="5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96598" y="1214237"/>
                <a:ext cx="1332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3" name="Ink 12"/>
              <p14:cNvContentPartPr/>
              <p14:nvPr/>
            </p14:nvContentPartPr>
            <p14:xfrm>
              <a:off x="690998" y="1294517"/>
              <a:ext cx="33480" cy="12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89918" y="1292717"/>
                <a:ext cx="349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4" name="Ink 13"/>
              <p14:cNvContentPartPr/>
              <p14:nvPr/>
            </p14:nvContentPartPr>
            <p14:xfrm>
              <a:off x="806198" y="1217477"/>
              <a:ext cx="11160" cy="115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05118" y="1214957"/>
                <a:ext cx="133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5" name="Ink 14"/>
              <p14:cNvContentPartPr/>
              <p14:nvPr/>
            </p14:nvContentPartPr>
            <p14:xfrm>
              <a:off x="809798" y="1304957"/>
              <a:ext cx="15120" cy="6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08718" y="1302797"/>
                <a:ext cx="169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7" name="Ink 16"/>
              <p14:cNvContentPartPr/>
              <p14:nvPr/>
            </p14:nvContentPartPr>
            <p14:xfrm>
              <a:off x="1105358" y="1301717"/>
              <a:ext cx="28080" cy="21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104278" y="1300637"/>
                <a:ext cx="30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8" name="Ink 17"/>
              <p14:cNvContentPartPr/>
              <p14:nvPr/>
            </p14:nvContentPartPr>
            <p14:xfrm>
              <a:off x="1231358" y="1303877"/>
              <a:ext cx="23040" cy="11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229918" y="1301357"/>
                <a:ext cx="255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9" name="Ink 18"/>
              <p14:cNvContentPartPr/>
              <p14:nvPr/>
            </p14:nvContentPartPr>
            <p14:xfrm>
              <a:off x="1343318" y="1300637"/>
              <a:ext cx="18000" cy="219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342238" y="1298477"/>
                <a:ext cx="2052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/>
          <p:cNvGrpSpPr/>
          <p:nvPr/>
        </p:nvGrpSpPr>
        <p:grpSpPr>
          <a:xfrm>
            <a:off x="472118" y="1948997"/>
            <a:ext cx="1566000" cy="357120"/>
            <a:chOff x="472118" y="1948997"/>
            <a:chExt cx="156600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" name="Ink 19"/>
                <p14:cNvContentPartPr/>
                <p14:nvPr/>
              </p14:nvContentPartPr>
              <p14:xfrm>
                <a:off x="472118" y="1948997"/>
                <a:ext cx="130680" cy="2908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1038" y="1946837"/>
                  <a:ext cx="132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" name="Ink 20"/>
                <p14:cNvContentPartPr/>
                <p14:nvPr/>
              </p14:nvContentPartPr>
              <p14:xfrm>
                <a:off x="674438" y="2110277"/>
                <a:ext cx="34920" cy="1958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3718" y="2107757"/>
                  <a:ext cx="37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6" name="Ink 35"/>
                <p14:cNvContentPartPr/>
                <p14:nvPr/>
              </p14:nvContentPartPr>
              <p14:xfrm>
                <a:off x="673718" y="2099117"/>
                <a:ext cx="110160" cy="802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3358" y="2096597"/>
                  <a:ext cx="111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7" name="Ink 36"/>
                <p14:cNvContentPartPr/>
                <p14:nvPr/>
              </p14:nvContentPartPr>
              <p14:xfrm>
                <a:off x="923558" y="2011277"/>
                <a:ext cx="97560" cy="1087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22478" y="2008757"/>
                  <a:ext cx="100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8" name="Ink 37"/>
                <p14:cNvContentPartPr/>
                <p14:nvPr/>
              </p14:nvContentPartPr>
              <p14:xfrm>
                <a:off x="973238" y="2073197"/>
                <a:ext cx="97200" cy="997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72518" y="2071397"/>
                  <a:ext cx="99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9" name="Ink 38"/>
                <p14:cNvContentPartPr/>
                <p14:nvPr/>
              </p14:nvContentPartPr>
              <p14:xfrm>
                <a:off x="1194998" y="1982477"/>
                <a:ext cx="145080" cy="1692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93918" y="1979957"/>
                  <a:ext cx="147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" name="Ink 39"/>
                <p14:cNvContentPartPr/>
                <p14:nvPr/>
              </p14:nvContentPartPr>
              <p14:xfrm>
                <a:off x="1449878" y="2103077"/>
                <a:ext cx="21960" cy="1159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448798" y="2100557"/>
                  <a:ext cx="23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91" name="Ink 90"/>
                <p14:cNvContentPartPr/>
                <p14:nvPr/>
              </p14:nvContentPartPr>
              <p14:xfrm>
                <a:off x="1401998" y="2087957"/>
                <a:ext cx="112680" cy="3024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00558" y="2087597"/>
                  <a:ext cx="114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92" name="Ink 91"/>
                <p14:cNvContentPartPr/>
                <p14:nvPr/>
              </p14:nvContentPartPr>
              <p14:xfrm>
                <a:off x="1563998" y="2032517"/>
                <a:ext cx="95760" cy="396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562918" y="2029997"/>
                  <a:ext cx="979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93" name="Ink 92"/>
                <p14:cNvContentPartPr/>
                <p14:nvPr/>
              </p14:nvContentPartPr>
              <p14:xfrm>
                <a:off x="1755878" y="1974917"/>
                <a:ext cx="117360" cy="20520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54798" y="1972757"/>
                  <a:ext cx="119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94" name="Ink 93"/>
                <p14:cNvContentPartPr/>
                <p14:nvPr/>
              </p14:nvContentPartPr>
              <p14:xfrm>
                <a:off x="1948478" y="2073557"/>
                <a:ext cx="36720" cy="16596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47398" y="2071757"/>
                  <a:ext cx="39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95" name="Ink 94"/>
                <p14:cNvContentPartPr/>
                <p14:nvPr/>
              </p14:nvContentPartPr>
              <p14:xfrm>
                <a:off x="1969358" y="2069597"/>
                <a:ext cx="68760" cy="7344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968638" y="2067437"/>
                  <a:ext cx="7056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/>
          <p:cNvGrpSpPr/>
          <p:nvPr/>
        </p:nvGrpSpPr>
        <p:grpSpPr>
          <a:xfrm>
            <a:off x="548078" y="2426717"/>
            <a:ext cx="820440" cy="520200"/>
            <a:chOff x="548078" y="2426717"/>
            <a:chExt cx="82044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96" name="Ink 95"/>
                <p14:cNvContentPartPr/>
                <p14:nvPr/>
              </p14:nvContentPartPr>
              <p14:xfrm>
                <a:off x="548078" y="2426717"/>
                <a:ext cx="142200" cy="31500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6998" y="2424557"/>
                  <a:ext cx="144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98" name="Ink 97"/>
                <p14:cNvContentPartPr/>
                <p14:nvPr/>
              </p14:nvContentPartPr>
              <p14:xfrm>
                <a:off x="787838" y="2602037"/>
                <a:ext cx="32760" cy="344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7118" y="2599517"/>
                  <a:ext cx="345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99" name="Ink 98"/>
                <p14:cNvContentPartPr/>
                <p14:nvPr/>
              </p14:nvContentPartPr>
              <p14:xfrm>
                <a:off x="806558" y="2636957"/>
                <a:ext cx="82800" cy="9720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06198" y="2634437"/>
                  <a:ext cx="84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00" name="Ink 99"/>
                <p14:cNvContentPartPr/>
                <p14:nvPr/>
              </p14:nvContentPartPr>
              <p14:xfrm>
                <a:off x="994118" y="2502317"/>
                <a:ext cx="107280" cy="157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92678" y="2499797"/>
                  <a:ext cx="109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1" name="Ink 100"/>
                <p14:cNvContentPartPr/>
                <p14:nvPr/>
              </p14:nvContentPartPr>
              <p14:xfrm>
                <a:off x="1043438" y="2605277"/>
                <a:ext cx="83880" cy="8352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42718" y="2603477"/>
                  <a:ext cx="85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2" name="Ink 101"/>
                <p14:cNvContentPartPr/>
                <p14:nvPr/>
              </p14:nvContentPartPr>
              <p14:xfrm>
                <a:off x="1225598" y="2513117"/>
                <a:ext cx="142920" cy="1130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224878" y="2510597"/>
                  <a:ext cx="14472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103" name="Ink 102"/>
              <p14:cNvContentPartPr/>
              <p14:nvPr/>
            </p14:nvContentPartPr>
            <p14:xfrm>
              <a:off x="1531958" y="1052597"/>
              <a:ext cx="94680" cy="2286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530878" y="1050437"/>
                <a:ext cx="968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104" name="Ink 103"/>
              <p14:cNvContentPartPr/>
              <p14:nvPr/>
            </p14:nvContentPartPr>
            <p14:xfrm>
              <a:off x="1613678" y="1259237"/>
              <a:ext cx="34200" cy="1980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612598" y="1257797"/>
                <a:ext cx="36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105" name="Ink 104"/>
              <p14:cNvContentPartPr/>
              <p14:nvPr/>
            </p14:nvContentPartPr>
            <p14:xfrm>
              <a:off x="1639598" y="1258157"/>
              <a:ext cx="79560" cy="615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638878" y="1255997"/>
                <a:ext cx="817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106" name="Ink 105"/>
              <p14:cNvContentPartPr/>
              <p14:nvPr/>
            </p14:nvContentPartPr>
            <p14:xfrm>
              <a:off x="1797638" y="1093277"/>
              <a:ext cx="100080" cy="1537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796558" y="1091837"/>
                <a:ext cx="102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107" name="Ink 106"/>
              <p14:cNvContentPartPr/>
              <p14:nvPr/>
            </p14:nvContentPartPr>
            <p14:xfrm>
              <a:off x="1833278" y="1211717"/>
              <a:ext cx="88560" cy="702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832198" y="1210277"/>
                <a:ext cx="907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108" name="Ink 107"/>
              <p14:cNvContentPartPr/>
              <p14:nvPr/>
            </p14:nvContentPartPr>
            <p14:xfrm>
              <a:off x="2011118" y="1127117"/>
              <a:ext cx="131400" cy="1234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009678" y="1124957"/>
                <a:ext cx="133920" cy="1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770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3" y="4527"/>
            <a:ext cx="4508500" cy="228882"/>
          </a:xfrm>
        </p:spPr>
        <p:txBody>
          <a:bodyPr/>
          <a:lstStyle/>
          <a:p>
            <a:r>
              <a:rPr lang="en-US" dirty="0" smtClean="0"/>
              <a:t>Piece-wise linear costs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2606011" y="149675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penalty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631638" y="3783557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0918" y="3781757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380182" y="491431"/>
              <a:ext cx="183960" cy="1256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022" y="487111"/>
                <a:ext cx="187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/>
              <p14:cNvContentPartPr/>
              <p14:nvPr/>
            </p14:nvContentPartPr>
            <p14:xfrm>
              <a:off x="614182" y="556231"/>
              <a:ext cx="13320" cy="352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079" y="552271"/>
                <a:ext cx="16475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/>
              <p14:cNvContentPartPr/>
              <p14:nvPr/>
            </p14:nvContentPartPr>
            <p14:xfrm>
              <a:off x="604462" y="495031"/>
              <a:ext cx="11880" cy="122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366" y="490351"/>
                <a:ext cx="14675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/>
              <p14:cNvContentPartPr/>
              <p14:nvPr/>
            </p14:nvContentPartPr>
            <p14:xfrm>
              <a:off x="671782" y="527791"/>
              <a:ext cx="103680" cy="946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988" y="524551"/>
                <a:ext cx="107268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362542" y="708599"/>
              <a:ext cx="99360" cy="806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0374" y="703940"/>
                <a:ext cx="102973" cy="89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/>
              <p14:cNvContentPartPr/>
              <p14:nvPr/>
            </p14:nvContentPartPr>
            <p14:xfrm>
              <a:off x="385582" y="701039"/>
              <a:ext cx="69840" cy="1116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3062" y="696374"/>
                <a:ext cx="74520" cy="120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47"/>
              <p14:cNvContentPartPr/>
              <p14:nvPr/>
            </p14:nvContentPartPr>
            <p14:xfrm>
              <a:off x="527422" y="771599"/>
              <a:ext cx="10080" cy="554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262" y="768359"/>
                <a:ext cx="144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48"/>
              <p14:cNvContentPartPr/>
              <p14:nvPr/>
            </p14:nvContentPartPr>
            <p14:xfrm>
              <a:off x="587542" y="717959"/>
              <a:ext cx="114480" cy="2257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6462" y="712911"/>
                <a:ext cx="118080" cy="235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Ink 49"/>
              <p14:cNvContentPartPr/>
              <p14:nvPr/>
            </p14:nvContentPartPr>
            <p14:xfrm>
              <a:off x="1292062" y="453941"/>
              <a:ext cx="207000" cy="2152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89542" y="449261"/>
                <a:ext cx="212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Ink 50"/>
              <p14:cNvContentPartPr/>
              <p14:nvPr/>
            </p14:nvContentPartPr>
            <p14:xfrm>
              <a:off x="1933942" y="557261"/>
              <a:ext cx="13320" cy="1764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31782" y="552950"/>
                <a:ext cx="18000" cy="185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/>
              <p14:cNvContentPartPr/>
              <p14:nvPr/>
            </p14:nvContentPartPr>
            <p14:xfrm>
              <a:off x="1929262" y="562301"/>
              <a:ext cx="89280" cy="568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28182" y="557591"/>
                <a:ext cx="92880" cy="65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/>
              <p14:cNvContentPartPr/>
              <p14:nvPr/>
            </p14:nvContentPartPr>
            <p14:xfrm>
              <a:off x="2107923" y="537511"/>
              <a:ext cx="107280" cy="277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5763" y="532471"/>
                <a:ext cx="111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/>
              <p14:cNvContentPartPr/>
              <p14:nvPr/>
            </p14:nvContentPartPr>
            <p14:xfrm>
              <a:off x="2160843" y="489991"/>
              <a:ext cx="16560" cy="1364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58267" y="486760"/>
                <a:ext cx="20608" cy="14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6" name="Ink 55"/>
              <p14:cNvContentPartPr/>
              <p14:nvPr/>
            </p14:nvContentPartPr>
            <p14:xfrm>
              <a:off x="2289363" y="454711"/>
              <a:ext cx="95760" cy="1864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87203" y="449671"/>
                <a:ext cx="1004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7" name="Ink 56"/>
              <p14:cNvContentPartPr/>
              <p14:nvPr/>
            </p14:nvContentPartPr>
            <p14:xfrm>
              <a:off x="2298723" y="569191"/>
              <a:ext cx="72360" cy="43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96563" y="564478"/>
                <a:ext cx="76680" cy="14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/>
              <p14:cNvContentPartPr/>
              <p14:nvPr/>
            </p14:nvContentPartPr>
            <p14:xfrm>
              <a:off x="2447043" y="630031"/>
              <a:ext cx="25200" cy="1144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44883" y="626431"/>
                <a:ext cx="291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/>
              <p14:cNvContentPartPr/>
              <p14:nvPr/>
            </p14:nvContentPartPr>
            <p14:xfrm>
              <a:off x="2407803" y="630391"/>
              <a:ext cx="96840" cy="212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05643" y="625789"/>
                <a:ext cx="99720" cy="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59"/>
              <p14:cNvContentPartPr/>
              <p14:nvPr/>
            </p14:nvContentPartPr>
            <p14:xfrm>
              <a:off x="2580243" y="456151"/>
              <a:ext cx="189000" cy="1530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77723" y="451831"/>
                <a:ext cx="1933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 60"/>
              <p14:cNvContentPartPr/>
              <p14:nvPr/>
            </p14:nvContentPartPr>
            <p14:xfrm>
              <a:off x="2604363" y="690151"/>
              <a:ext cx="22320" cy="1911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02203" y="687991"/>
                <a:ext cx="255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1"/>
              <p14:cNvContentPartPr/>
              <p14:nvPr/>
            </p14:nvContentPartPr>
            <p14:xfrm>
              <a:off x="2618043" y="710311"/>
              <a:ext cx="63000" cy="630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15883" y="705631"/>
                <a:ext cx="676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3" name="Ink 62"/>
              <p14:cNvContentPartPr/>
              <p14:nvPr/>
            </p14:nvContentPartPr>
            <p14:xfrm>
              <a:off x="2714883" y="711031"/>
              <a:ext cx="73440" cy="856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12363" y="706711"/>
                <a:ext cx="76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4" name="Ink 63"/>
              <p14:cNvContentPartPr/>
              <p14:nvPr/>
            </p14:nvContentPartPr>
            <p14:xfrm>
              <a:off x="2726403" y="761431"/>
              <a:ext cx="57600" cy="136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24243" y="759326"/>
                <a:ext cx="60840" cy="19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5" name="Ink 64"/>
              <p14:cNvContentPartPr/>
              <p14:nvPr/>
            </p14:nvContentPartPr>
            <p14:xfrm>
              <a:off x="2850603" y="690511"/>
              <a:ext cx="12240" cy="12348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48007" y="686191"/>
                <a:ext cx="15207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" name="Ink 65"/>
              <p14:cNvContentPartPr/>
              <p14:nvPr/>
            </p14:nvContentPartPr>
            <p14:xfrm>
              <a:off x="2796603" y="690511"/>
              <a:ext cx="116280" cy="64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94443" y="686911"/>
                <a:ext cx="1202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7" name="Ink 66"/>
              <p14:cNvContentPartPr/>
              <p14:nvPr/>
            </p14:nvContentPartPr>
            <p14:xfrm>
              <a:off x="2946363" y="457951"/>
              <a:ext cx="114840" cy="1893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44203" y="453280"/>
                <a:ext cx="119520" cy="195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" name="Ink 67"/>
              <p14:cNvContentPartPr/>
              <p14:nvPr/>
            </p14:nvContentPartPr>
            <p14:xfrm>
              <a:off x="3063003" y="646231"/>
              <a:ext cx="24840" cy="1692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60843" y="641911"/>
                <a:ext cx="280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9" name="Ink 68"/>
              <p14:cNvContentPartPr/>
              <p14:nvPr/>
            </p14:nvContentPartPr>
            <p14:xfrm>
              <a:off x="3067323" y="642991"/>
              <a:ext cx="61920" cy="777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65163" y="638671"/>
                <a:ext cx="662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0" name="Ink 69"/>
              <p14:cNvContentPartPr/>
              <p14:nvPr/>
            </p14:nvContentPartPr>
            <p14:xfrm>
              <a:off x="3241923" y="546871"/>
              <a:ext cx="109800" cy="147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40129" y="546133"/>
                <a:ext cx="113388" cy="20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1" name="Ink 70"/>
              <p14:cNvContentPartPr/>
              <p14:nvPr/>
            </p14:nvContentPartPr>
            <p14:xfrm>
              <a:off x="3298443" y="501151"/>
              <a:ext cx="9000" cy="1386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97318" y="497551"/>
                <a:ext cx="120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2" name="Ink 71"/>
              <p14:cNvContentPartPr/>
              <p14:nvPr/>
            </p14:nvContentPartPr>
            <p14:xfrm>
              <a:off x="3446763" y="439951"/>
              <a:ext cx="129240" cy="2214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44236" y="434903"/>
                <a:ext cx="134294" cy="231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3" name="Ink 72"/>
              <p14:cNvContentPartPr/>
              <p14:nvPr/>
            </p14:nvContentPartPr>
            <p14:xfrm>
              <a:off x="3442803" y="554791"/>
              <a:ext cx="137880" cy="169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40649" y="550111"/>
                <a:ext cx="141112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4" name="Ink 73"/>
              <p14:cNvContentPartPr/>
              <p14:nvPr/>
            </p14:nvContentPartPr>
            <p14:xfrm>
              <a:off x="3605883" y="632911"/>
              <a:ext cx="120600" cy="1058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03355" y="628231"/>
                <a:ext cx="12385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5" name="Ink 74"/>
              <p14:cNvContentPartPr/>
              <p14:nvPr/>
            </p14:nvContentPartPr>
            <p14:xfrm>
              <a:off x="3828167" y="379831"/>
              <a:ext cx="196920" cy="2548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26007" y="375511"/>
                <a:ext cx="2012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6" name="Ink 75"/>
              <p14:cNvContentPartPr/>
              <p14:nvPr/>
            </p14:nvContentPartPr>
            <p14:xfrm>
              <a:off x="3850847" y="713551"/>
              <a:ext cx="16920" cy="20448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48732" y="708871"/>
                <a:ext cx="2115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7" name="Ink 76"/>
              <p14:cNvContentPartPr/>
              <p14:nvPr/>
            </p14:nvContentPartPr>
            <p14:xfrm>
              <a:off x="3869567" y="711031"/>
              <a:ext cx="59400" cy="7740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68487" y="706373"/>
                <a:ext cx="63000" cy="84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8" name="Ink 77"/>
              <p14:cNvContentPartPr/>
              <p14:nvPr/>
            </p14:nvContentPartPr>
            <p14:xfrm>
              <a:off x="4000607" y="718591"/>
              <a:ext cx="69120" cy="903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98087" y="713911"/>
                <a:ext cx="72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9" name="Ink 78"/>
              <p14:cNvContentPartPr/>
              <p14:nvPr/>
            </p14:nvContentPartPr>
            <p14:xfrm>
              <a:off x="3996647" y="777271"/>
              <a:ext cx="57240" cy="183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95207" y="773671"/>
                <a:ext cx="60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0" name="Ink 79"/>
              <p14:cNvContentPartPr/>
              <p14:nvPr/>
            </p14:nvContentPartPr>
            <p14:xfrm>
              <a:off x="4137767" y="668911"/>
              <a:ext cx="116640" cy="1648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35247" y="664231"/>
                <a:ext cx="1202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1" name="Ink 80"/>
              <p14:cNvContentPartPr/>
              <p14:nvPr/>
            </p14:nvContentPartPr>
            <p14:xfrm>
              <a:off x="4243247" y="437431"/>
              <a:ext cx="160920" cy="18684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40727" y="433111"/>
                <a:ext cx="1641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Ink 81"/>
              <p14:cNvContentPartPr/>
              <p14:nvPr/>
            </p14:nvContentPartPr>
            <p14:xfrm>
              <a:off x="4432967" y="529951"/>
              <a:ext cx="16560" cy="1544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30447" y="525991"/>
                <a:ext cx="21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3" name="Ink 82"/>
              <p14:cNvContentPartPr/>
              <p14:nvPr/>
            </p14:nvContentPartPr>
            <p14:xfrm>
              <a:off x="4444847" y="529231"/>
              <a:ext cx="68400" cy="691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442687" y="524551"/>
                <a:ext cx="730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4" name="Ink 83"/>
              <p14:cNvContentPartPr/>
              <p14:nvPr/>
            </p14:nvContentPartPr>
            <p14:xfrm>
              <a:off x="740807" y="816561"/>
              <a:ext cx="7200" cy="594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38912" y="813698"/>
                <a:ext cx="11368" cy="64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5" name="Ink 84"/>
              <p14:cNvContentPartPr/>
              <p14:nvPr/>
            </p14:nvContentPartPr>
            <p14:xfrm>
              <a:off x="774287" y="725121"/>
              <a:ext cx="84240" cy="2185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2136" y="720433"/>
                <a:ext cx="88542" cy="224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6" name="Ink 85"/>
              <p14:cNvContentPartPr/>
              <p14:nvPr/>
            </p14:nvContentPartPr>
            <p14:xfrm>
              <a:off x="892367" y="834921"/>
              <a:ext cx="13320" cy="835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1647" y="832761"/>
                <a:ext cx="16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7" name="Ink 86"/>
              <p14:cNvContentPartPr/>
              <p14:nvPr/>
            </p14:nvContentPartPr>
            <p14:xfrm>
              <a:off x="947447" y="753201"/>
              <a:ext cx="72360" cy="2340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47089" y="749601"/>
                <a:ext cx="73076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8" name="Ink 87"/>
              <p14:cNvContentPartPr/>
              <p14:nvPr/>
            </p14:nvContentPartPr>
            <p14:xfrm>
              <a:off x="1337020" y="747680"/>
              <a:ext cx="40680" cy="2304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335940" y="746960"/>
                <a:ext cx="424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9" name="Ink 88"/>
              <p14:cNvContentPartPr/>
              <p14:nvPr/>
            </p14:nvContentPartPr>
            <p14:xfrm>
              <a:off x="1387780" y="747680"/>
              <a:ext cx="63720" cy="9000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387064" y="745520"/>
                <a:ext cx="6551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0" name="Ink 89"/>
              <p14:cNvContentPartPr/>
              <p14:nvPr/>
            </p14:nvContentPartPr>
            <p14:xfrm>
              <a:off x="1705300" y="488840"/>
              <a:ext cx="111960" cy="2991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04223" y="487042"/>
                <a:ext cx="114113" cy="303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" name="Ink 7"/>
              <p14:cNvContentPartPr/>
              <p14:nvPr/>
            </p14:nvContentPartPr>
            <p14:xfrm>
              <a:off x="262958" y="1193717"/>
              <a:ext cx="81720" cy="167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61518" y="1190837"/>
                <a:ext cx="846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" name="Ink 8"/>
              <p14:cNvContentPartPr/>
              <p14:nvPr/>
            </p14:nvContentPartPr>
            <p14:xfrm>
              <a:off x="446558" y="1323317"/>
              <a:ext cx="17640" cy="15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5478" y="1321157"/>
                <a:ext cx="198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" name="Ink 10"/>
              <p14:cNvContentPartPr/>
              <p14:nvPr/>
            </p14:nvContentPartPr>
            <p14:xfrm>
              <a:off x="552758" y="1127837"/>
              <a:ext cx="48600" cy="190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1678" y="1125677"/>
                <a:ext cx="504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" name="Ink 11"/>
              <p14:cNvContentPartPr/>
              <p14:nvPr/>
            </p14:nvContentPartPr>
            <p14:xfrm>
              <a:off x="497678" y="1216757"/>
              <a:ext cx="131760" cy="5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6598" y="1214237"/>
                <a:ext cx="1332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" name="Ink 12"/>
              <p14:cNvContentPartPr/>
              <p14:nvPr/>
            </p14:nvContentPartPr>
            <p14:xfrm>
              <a:off x="690998" y="1294517"/>
              <a:ext cx="33480" cy="12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9918" y="1292717"/>
                <a:ext cx="349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" name="Ink 13"/>
              <p14:cNvContentPartPr/>
              <p14:nvPr/>
            </p14:nvContentPartPr>
            <p14:xfrm>
              <a:off x="806198" y="1217477"/>
              <a:ext cx="11160" cy="115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05118" y="1214957"/>
                <a:ext cx="133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" name="Ink 14"/>
              <p14:cNvContentPartPr/>
              <p14:nvPr/>
            </p14:nvContentPartPr>
            <p14:xfrm>
              <a:off x="809798" y="1304957"/>
              <a:ext cx="15120" cy="6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08718" y="1302797"/>
                <a:ext cx="16920" cy="1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/>
          <p:cNvGrpSpPr/>
          <p:nvPr/>
        </p:nvGrpSpPr>
        <p:grpSpPr>
          <a:xfrm>
            <a:off x="341374" y="1496754"/>
            <a:ext cx="1566000" cy="357120"/>
            <a:chOff x="472118" y="1948997"/>
            <a:chExt cx="156600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" name="Ink 19"/>
                <p14:cNvContentPartPr/>
                <p14:nvPr/>
              </p14:nvContentPartPr>
              <p14:xfrm>
                <a:off x="472118" y="1948997"/>
                <a:ext cx="130680" cy="2908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1038" y="1946837"/>
                  <a:ext cx="132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" name="Ink 20"/>
                <p14:cNvContentPartPr/>
                <p14:nvPr/>
              </p14:nvContentPartPr>
              <p14:xfrm>
                <a:off x="674438" y="2110277"/>
                <a:ext cx="34920" cy="1958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3718" y="2107757"/>
                  <a:ext cx="37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6" name="Ink 35"/>
                <p14:cNvContentPartPr/>
                <p14:nvPr/>
              </p14:nvContentPartPr>
              <p14:xfrm>
                <a:off x="673718" y="2099117"/>
                <a:ext cx="110160" cy="802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3358" y="2096597"/>
                  <a:ext cx="111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7" name="Ink 36"/>
                <p14:cNvContentPartPr/>
                <p14:nvPr/>
              </p14:nvContentPartPr>
              <p14:xfrm>
                <a:off x="923558" y="2011277"/>
                <a:ext cx="97560" cy="1087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2478" y="2008757"/>
                  <a:ext cx="100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8" name="Ink 37"/>
                <p14:cNvContentPartPr/>
                <p14:nvPr/>
              </p14:nvContentPartPr>
              <p14:xfrm>
                <a:off x="973238" y="2073197"/>
                <a:ext cx="97200" cy="997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2518" y="2071397"/>
                  <a:ext cx="99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9" name="Ink 38"/>
                <p14:cNvContentPartPr/>
                <p14:nvPr/>
              </p14:nvContentPartPr>
              <p14:xfrm>
                <a:off x="1194998" y="1982477"/>
                <a:ext cx="145080" cy="1692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93918" y="1979957"/>
                  <a:ext cx="147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0" name="Ink 39"/>
                <p14:cNvContentPartPr/>
                <p14:nvPr/>
              </p14:nvContentPartPr>
              <p14:xfrm>
                <a:off x="1449878" y="2103077"/>
                <a:ext cx="21960" cy="1159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48798" y="2100557"/>
                  <a:ext cx="23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/>
                <p14:cNvContentPartPr/>
                <p14:nvPr/>
              </p14:nvContentPartPr>
              <p14:xfrm>
                <a:off x="1401998" y="2087957"/>
                <a:ext cx="112680" cy="3024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00558" y="2087597"/>
                  <a:ext cx="114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/>
                <p14:cNvContentPartPr/>
                <p14:nvPr/>
              </p14:nvContentPartPr>
              <p14:xfrm>
                <a:off x="1563998" y="2032517"/>
                <a:ext cx="95760" cy="396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62918" y="2029997"/>
                  <a:ext cx="979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/>
                <p14:cNvContentPartPr/>
                <p14:nvPr/>
              </p14:nvContentPartPr>
              <p14:xfrm>
                <a:off x="1755878" y="1974917"/>
                <a:ext cx="117360" cy="20520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54798" y="1972757"/>
                  <a:ext cx="119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/>
                <p14:cNvContentPartPr/>
                <p14:nvPr/>
              </p14:nvContentPartPr>
              <p14:xfrm>
                <a:off x="1948478" y="2073557"/>
                <a:ext cx="36720" cy="16596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47398" y="2071757"/>
                  <a:ext cx="39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/>
                <p14:cNvContentPartPr/>
                <p14:nvPr/>
              </p14:nvContentPartPr>
              <p14:xfrm>
                <a:off x="1969358" y="2069597"/>
                <a:ext cx="68760" cy="7344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68638" y="2067437"/>
                  <a:ext cx="7056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/>
          <p:cNvGrpSpPr/>
          <p:nvPr/>
        </p:nvGrpSpPr>
        <p:grpSpPr>
          <a:xfrm>
            <a:off x="417334" y="1974474"/>
            <a:ext cx="820440" cy="520200"/>
            <a:chOff x="548078" y="2426717"/>
            <a:chExt cx="82044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/>
                <p14:cNvContentPartPr/>
                <p14:nvPr/>
              </p14:nvContentPartPr>
              <p14:xfrm>
                <a:off x="548078" y="2426717"/>
                <a:ext cx="142200" cy="31500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6998" y="2424557"/>
                  <a:ext cx="144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8" name="Ink 97"/>
                <p14:cNvContentPartPr/>
                <p14:nvPr/>
              </p14:nvContentPartPr>
              <p14:xfrm>
                <a:off x="787838" y="2602037"/>
                <a:ext cx="32760" cy="344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7118" y="2599517"/>
                  <a:ext cx="345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Ink 98"/>
                <p14:cNvContentPartPr/>
                <p14:nvPr/>
              </p14:nvContentPartPr>
              <p14:xfrm>
                <a:off x="806558" y="2636957"/>
                <a:ext cx="82800" cy="9720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6198" y="2634437"/>
                  <a:ext cx="84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/>
                <p14:cNvContentPartPr/>
                <p14:nvPr/>
              </p14:nvContentPartPr>
              <p14:xfrm>
                <a:off x="994118" y="2502317"/>
                <a:ext cx="107280" cy="157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2678" y="2499797"/>
                  <a:ext cx="109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/>
                <p14:cNvContentPartPr/>
                <p14:nvPr/>
              </p14:nvContentPartPr>
              <p14:xfrm>
                <a:off x="1043438" y="2605277"/>
                <a:ext cx="83880" cy="8352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2718" y="2603477"/>
                  <a:ext cx="85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/>
                <p14:cNvContentPartPr/>
                <p14:nvPr/>
              </p14:nvContentPartPr>
              <p14:xfrm>
                <a:off x="1225598" y="2513117"/>
                <a:ext cx="142920" cy="11304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24878" y="2510597"/>
                  <a:ext cx="144720" cy="1180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4" name="Straight Arrow Connector 113"/>
          <p:cNvCxnSpPr/>
          <p:nvPr/>
        </p:nvCxnSpPr>
        <p:spPr>
          <a:xfrm flipV="1">
            <a:off x="2606011" y="1578489"/>
            <a:ext cx="0" cy="1399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431589" y="2635924"/>
            <a:ext cx="19309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Freeform 115"/>
          <p:cNvSpPr/>
          <p:nvPr/>
        </p:nvSpPr>
        <p:spPr>
          <a:xfrm>
            <a:off x="2324311" y="2012702"/>
            <a:ext cx="1297528" cy="628332"/>
          </a:xfrm>
          <a:custGeom>
            <a:avLst/>
            <a:gdLst>
              <a:gd name="connsiteX0" fmla="*/ 2492889 w 2492889"/>
              <a:gd name="connsiteY0" fmla="*/ 623223 h 623223"/>
              <a:gd name="connsiteX1" fmla="*/ 740715 w 2492889"/>
              <a:gd name="connsiteY1" fmla="*/ 623223 h 623223"/>
              <a:gd name="connsiteX2" fmla="*/ 0 w 2492889"/>
              <a:gd name="connsiteY2" fmla="*/ 0 h 623223"/>
              <a:gd name="connsiteX0" fmla="*/ 1586952 w 1586952"/>
              <a:gd name="connsiteY0" fmla="*/ 628332 h 628332"/>
              <a:gd name="connsiteX1" fmla="*/ 740715 w 1586952"/>
              <a:gd name="connsiteY1" fmla="*/ 623223 h 628332"/>
              <a:gd name="connsiteX2" fmla="*/ 0 w 1586952"/>
              <a:gd name="connsiteY2" fmla="*/ 0 h 62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952" h="628332">
                <a:moveTo>
                  <a:pt x="1586952" y="628332"/>
                </a:moveTo>
                <a:lnTo>
                  <a:pt x="740715" y="623223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2606011" y="149675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penalty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3625742" y="1650642"/>
            <a:ext cx="445637" cy="99039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9" name="Ink 118"/>
              <p14:cNvContentPartPr/>
              <p14:nvPr/>
            </p14:nvContentPartPr>
            <p14:xfrm>
              <a:off x="2864318" y="2727677"/>
              <a:ext cx="56880" cy="1702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863238" y="2725157"/>
                <a:ext cx="594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0" name="Ink 119"/>
              <p14:cNvContentPartPr/>
              <p14:nvPr/>
            </p14:nvContentPartPr>
            <p14:xfrm>
              <a:off x="2882318" y="2729837"/>
              <a:ext cx="132120" cy="1782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881238" y="2727677"/>
                <a:ext cx="1342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1" name="Ink 120"/>
              <p14:cNvContentPartPr/>
              <p14:nvPr/>
            </p14:nvContentPartPr>
            <p14:xfrm>
              <a:off x="3092558" y="2815157"/>
              <a:ext cx="52200" cy="1706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092198" y="2812637"/>
                <a:ext cx="532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2" name="Ink 121"/>
              <p14:cNvContentPartPr/>
              <p14:nvPr/>
            </p14:nvContentPartPr>
            <p14:xfrm>
              <a:off x="3075998" y="2909477"/>
              <a:ext cx="74880" cy="2664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074918" y="2908757"/>
                <a:ext cx="75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3" name="Ink 122"/>
              <p14:cNvContentPartPr/>
              <p14:nvPr/>
            </p14:nvContentPartPr>
            <p14:xfrm>
              <a:off x="3514118" y="2759717"/>
              <a:ext cx="47520" cy="1360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513038" y="2757557"/>
                <a:ext cx="500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4" name="Ink 123"/>
              <p14:cNvContentPartPr/>
              <p14:nvPr/>
            </p14:nvContentPartPr>
            <p14:xfrm>
              <a:off x="3511958" y="2750717"/>
              <a:ext cx="113400" cy="16020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510518" y="2748557"/>
                <a:ext cx="1162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5" name="Ink 124"/>
              <p14:cNvContentPartPr/>
              <p14:nvPr/>
            </p14:nvContentPartPr>
            <p14:xfrm>
              <a:off x="3691598" y="2879237"/>
              <a:ext cx="58320" cy="1249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690158" y="2876717"/>
                <a:ext cx="601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6" name="Ink 125"/>
              <p14:cNvContentPartPr/>
              <p14:nvPr/>
            </p14:nvContentPartPr>
            <p14:xfrm>
              <a:off x="3660638" y="2945477"/>
              <a:ext cx="114480" cy="151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59558" y="2944037"/>
                <a:ext cx="1162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7" name="Ink 126"/>
              <p14:cNvContentPartPr/>
              <p14:nvPr/>
            </p14:nvContentPartPr>
            <p14:xfrm>
              <a:off x="3717518" y="2676917"/>
              <a:ext cx="27720" cy="982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716798" y="2674397"/>
                <a:ext cx="2952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/>
          <p:cNvGrpSpPr/>
          <p:nvPr/>
        </p:nvGrpSpPr>
        <p:grpSpPr>
          <a:xfrm>
            <a:off x="329558" y="2643437"/>
            <a:ext cx="1835640" cy="506160"/>
            <a:chOff x="329558" y="2643437"/>
            <a:chExt cx="183564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" name="Ink 4"/>
                <p14:cNvContentPartPr/>
                <p14:nvPr/>
              </p14:nvContentPartPr>
              <p14:xfrm>
                <a:off x="329558" y="2710037"/>
                <a:ext cx="168840" cy="2610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8478" y="2707517"/>
                  <a:ext cx="171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" name="Ink 5"/>
                <p14:cNvContentPartPr/>
                <p14:nvPr/>
              </p14:nvContentPartPr>
              <p14:xfrm>
                <a:off x="529358" y="2910197"/>
                <a:ext cx="4320" cy="2394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7918" y="2908037"/>
                  <a:ext cx="68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" name="Ink 9"/>
                <p14:cNvContentPartPr/>
                <p14:nvPr/>
              </p14:nvContentPartPr>
              <p14:xfrm>
                <a:off x="531158" y="2933957"/>
                <a:ext cx="94320" cy="694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0798" y="2931437"/>
                  <a:ext cx="96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" name="Ink 15"/>
                <p14:cNvContentPartPr/>
                <p14:nvPr/>
              </p14:nvContentPartPr>
              <p14:xfrm>
                <a:off x="680198" y="2725517"/>
                <a:ext cx="108000" cy="1328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9118" y="2722997"/>
                  <a:ext cx="110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" name="Ink 21"/>
                <p14:cNvContentPartPr/>
                <p14:nvPr/>
              </p14:nvContentPartPr>
              <p14:xfrm>
                <a:off x="744998" y="2813717"/>
                <a:ext cx="91800" cy="936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3918" y="2812277"/>
                  <a:ext cx="93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5" name="Ink 44"/>
                <p14:cNvContentPartPr/>
                <p14:nvPr/>
              </p14:nvContentPartPr>
              <p14:xfrm>
                <a:off x="905198" y="2684117"/>
                <a:ext cx="149400" cy="23868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4118" y="2681597"/>
                  <a:ext cx="150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3" name="Ink 52"/>
                <p14:cNvContentPartPr/>
                <p14:nvPr/>
              </p14:nvContentPartPr>
              <p14:xfrm>
                <a:off x="1148918" y="2746397"/>
                <a:ext cx="112320" cy="2329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7478" y="2743877"/>
                  <a:ext cx="114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7" name="Ink 96"/>
                <p14:cNvContentPartPr/>
                <p14:nvPr/>
              </p14:nvContentPartPr>
              <p14:xfrm>
                <a:off x="1299038" y="2903357"/>
                <a:ext cx="14040" cy="16164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97598" y="2900837"/>
                  <a:ext cx="16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/>
                <p14:cNvContentPartPr/>
                <p14:nvPr/>
              </p14:nvContentPartPr>
              <p14:xfrm>
                <a:off x="1312718" y="2894717"/>
                <a:ext cx="73080" cy="676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11998" y="2892557"/>
                  <a:ext cx="74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/>
                <p14:cNvContentPartPr/>
                <p14:nvPr/>
              </p14:nvContentPartPr>
              <p14:xfrm>
                <a:off x="1466438" y="2808317"/>
                <a:ext cx="87840" cy="972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64998" y="2805797"/>
                  <a:ext cx="907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/>
                <p14:cNvContentPartPr/>
                <p14:nvPr/>
              </p14:nvContentPartPr>
              <p14:xfrm>
                <a:off x="1647518" y="2724797"/>
                <a:ext cx="180360" cy="17532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46078" y="2722637"/>
                  <a:ext cx="182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2" name="Ink 191"/>
                <p14:cNvContentPartPr/>
                <p14:nvPr/>
              </p14:nvContentPartPr>
              <p14:xfrm>
                <a:off x="1892318" y="2708957"/>
                <a:ext cx="144000" cy="17964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90878" y="2706437"/>
                  <a:ext cx="146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3" name="Ink 192"/>
                <p14:cNvContentPartPr/>
                <p14:nvPr/>
              </p14:nvContentPartPr>
              <p14:xfrm>
                <a:off x="2113718" y="2830997"/>
                <a:ext cx="50400" cy="15624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13358" y="2828837"/>
                  <a:ext cx="51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4" name="Ink 193"/>
                <p14:cNvContentPartPr/>
                <p14:nvPr/>
              </p14:nvContentPartPr>
              <p14:xfrm>
                <a:off x="2083478" y="2919917"/>
                <a:ext cx="81720" cy="1260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82398" y="2918837"/>
                  <a:ext cx="835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5" name="Ink 194"/>
                <p14:cNvContentPartPr/>
                <p14:nvPr/>
              </p14:nvContentPartPr>
              <p14:xfrm>
                <a:off x="2115158" y="2643437"/>
                <a:ext cx="5040" cy="11232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14438" y="2640917"/>
                  <a:ext cx="6840" cy="11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01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 for piecewise-linear functions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0100" y="451203"/>
              <a:ext cx="128520" cy="83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380" y="449403"/>
                <a:ext cx="129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60020" y="499803"/>
              <a:ext cx="9720" cy="27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580" y="498363"/>
                <a:ext cx="118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462900" y="456963"/>
              <a:ext cx="12960" cy="10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820" y="454803"/>
                <a:ext cx="144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14380" y="466683"/>
              <a:ext cx="82800" cy="57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660" y="464163"/>
                <a:ext cx="84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1002956" y="436514"/>
              <a:ext cx="97920" cy="221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1876" y="434714"/>
                <a:ext cx="997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1191596" y="383594"/>
              <a:ext cx="61200" cy="177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0156" y="381794"/>
                <a:ext cx="626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1300316" y="463514"/>
              <a:ext cx="61200" cy="554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99236" y="461354"/>
                <a:ext cx="626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1304636" y="469274"/>
              <a:ext cx="54720" cy="590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04276" y="467834"/>
                <a:ext cx="55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1394636" y="390794"/>
              <a:ext cx="61200" cy="182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93916" y="389354"/>
                <a:ext cx="630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280076" y="856732"/>
              <a:ext cx="65160" cy="104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9356" y="854572"/>
                <a:ext cx="666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381956" y="930532"/>
              <a:ext cx="10440" cy="176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0876" y="929452"/>
                <a:ext cx="126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/>
              <p14:cNvContentPartPr/>
              <p14:nvPr/>
            </p14:nvContentPartPr>
            <p14:xfrm>
              <a:off x="446396" y="805612"/>
              <a:ext cx="51840" cy="1375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4956" y="803812"/>
                <a:ext cx="536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/>
              <p14:cNvContentPartPr/>
              <p14:nvPr/>
            </p14:nvContentPartPr>
            <p14:xfrm>
              <a:off x="412196" y="855652"/>
              <a:ext cx="83160" cy="140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1116" y="853132"/>
                <a:ext cx="846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551516" y="935212"/>
              <a:ext cx="7560" cy="7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0076" y="934852"/>
                <a:ext cx="90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/>
              <p14:cNvContentPartPr/>
              <p14:nvPr/>
            </p14:nvContentPartPr>
            <p14:xfrm>
              <a:off x="789836" y="805972"/>
              <a:ext cx="60120" cy="1630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8756" y="803812"/>
                <a:ext cx="619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/>
              <p14:cNvContentPartPr/>
              <p14:nvPr/>
            </p14:nvContentPartPr>
            <p14:xfrm>
              <a:off x="862916" y="810292"/>
              <a:ext cx="18000" cy="1522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1836" y="808132"/>
                <a:ext cx="201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/>
              <p14:cNvContentPartPr/>
              <p14:nvPr/>
            </p14:nvContentPartPr>
            <p14:xfrm>
              <a:off x="818996" y="906052"/>
              <a:ext cx="81360" cy="68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7916" y="905692"/>
                <a:ext cx="828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988556" y="841612"/>
              <a:ext cx="60480" cy="1058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87836" y="839812"/>
                <a:ext cx="61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/>
              <p14:cNvContentPartPr/>
              <p14:nvPr/>
            </p14:nvContentPartPr>
            <p14:xfrm>
              <a:off x="975236" y="844492"/>
              <a:ext cx="76680" cy="1105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74516" y="842692"/>
                <a:ext cx="784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/>
              <p14:cNvContentPartPr/>
              <p14:nvPr/>
            </p14:nvContentPartPr>
            <p14:xfrm>
              <a:off x="1143716" y="845932"/>
              <a:ext cx="61920" cy="666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42636" y="843772"/>
                <a:ext cx="640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/>
              <p14:cNvContentPartPr/>
              <p14:nvPr/>
            </p14:nvContentPartPr>
            <p14:xfrm>
              <a:off x="1137596" y="913972"/>
              <a:ext cx="87120" cy="248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36876" y="912532"/>
                <a:ext cx="88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/>
              <p14:cNvContentPartPr/>
              <p14:nvPr/>
            </p14:nvContentPartPr>
            <p14:xfrm>
              <a:off x="1298876" y="762052"/>
              <a:ext cx="16560" cy="1810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97796" y="759892"/>
                <a:ext cx="183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/>
              <p14:cNvContentPartPr/>
              <p14:nvPr/>
            </p14:nvContentPartPr>
            <p14:xfrm>
              <a:off x="1317236" y="856372"/>
              <a:ext cx="67320" cy="87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17236" y="854212"/>
                <a:ext cx="684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/>
              <p14:cNvContentPartPr/>
              <p14:nvPr/>
            </p14:nvContentPartPr>
            <p14:xfrm>
              <a:off x="784436" y="1042852"/>
              <a:ext cx="135720" cy="1944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3356" y="1040332"/>
                <a:ext cx="1368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/>
              <p14:cNvContentPartPr/>
              <p14:nvPr/>
            </p14:nvContentPartPr>
            <p14:xfrm>
              <a:off x="956156" y="1121332"/>
              <a:ext cx="80280" cy="673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5436" y="1119892"/>
                <a:ext cx="813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/>
              <p14:cNvContentPartPr/>
              <p14:nvPr/>
            </p14:nvContentPartPr>
            <p14:xfrm>
              <a:off x="959396" y="1126012"/>
              <a:ext cx="69480" cy="889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59036" y="1124572"/>
                <a:ext cx="705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/>
              <p14:cNvContentPartPr/>
              <p14:nvPr/>
            </p14:nvContentPartPr>
            <p14:xfrm>
              <a:off x="1108436" y="1152292"/>
              <a:ext cx="72360" cy="54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7356" y="1149772"/>
                <a:ext cx="745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/>
              <p14:cNvContentPartPr/>
              <p14:nvPr/>
            </p14:nvContentPartPr>
            <p14:xfrm>
              <a:off x="1117436" y="1170292"/>
              <a:ext cx="61200" cy="10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16356" y="1169572"/>
                <a:ext cx="622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/>
              <p14:cNvContentPartPr/>
              <p14:nvPr/>
            </p14:nvContentPartPr>
            <p14:xfrm>
              <a:off x="1265756" y="992452"/>
              <a:ext cx="96840" cy="2376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64676" y="989932"/>
                <a:ext cx="993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8" name="Ink 57"/>
              <p14:cNvContentPartPr/>
              <p14:nvPr/>
            </p14:nvContentPartPr>
            <p14:xfrm>
              <a:off x="1141860" y="572163"/>
              <a:ext cx="36360" cy="5652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40780" y="570363"/>
                <a:ext cx="378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9" name="Ink 58"/>
              <p14:cNvContentPartPr/>
              <p14:nvPr/>
            </p14:nvContentPartPr>
            <p14:xfrm>
              <a:off x="1156980" y="537243"/>
              <a:ext cx="3600" cy="75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155900" y="535803"/>
                <a:ext cx="57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0" name="Ink 59"/>
              <p14:cNvContentPartPr/>
              <p14:nvPr/>
            </p14:nvContentPartPr>
            <p14:xfrm>
              <a:off x="766380" y="373083"/>
              <a:ext cx="181440" cy="2077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65300" y="370923"/>
                <a:ext cx="1828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3" name="Ink 62"/>
              <p14:cNvContentPartPr/>
              <p14:nvPr/>
            </p14:nvContentPartPr>
            <p14:xfrm>
              <a:off x="833340" y="652443"/>
              <a:ext cx="55080" cy="601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32260" y="650283"/>
                <a:ext cx="565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4" name="Ink 63"/>
              <p14:cNvContentPartPr/>
              <p14:nvPr/>
            </p14:nvContentPartPr>
            <p14:xfrm>
              <a:off x="861060" y="613563"/>
              <a:ext cx="1800" cy="104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60340" y="611763"/>
                <a:ext cx="3600" cy="1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/>
          <p:cNvGrpSpPr/>
          <p:nvPr/>
        </p:nvGrpSpPr>
        <p:grpSpPr>
          <a:xfrm>
            <a:off x="2145900" y="302163"/>
            <a:ext cx="2054520" cy="429120"/>
            <a:chOff x="2145900" y="302163"/>
            <a:chExt cx="20545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4" name="Ink 33"/>
                <p14:cNvContentPartPr/>
                <p14:nvPr/>
              </p14:nvContentPartPr>
              <p14:xfrm>
                <a:off x="2145900" y="456603"/>
                <a:ext cx="111240" cy="2106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144460" y="454443"/>
                  <a:ext cx="113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" name="Ink 34"/>
                <p14:cNvContentPartPr/>
                <p14:nvPr/>
              </p14:nvContentPartPr>
              <p14:xfrm>
                <a:off x="2319420" y="408723"/>
                <a:ext cx="57240" cy="17460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17980" y="406203"/>
                  <a:ext cx="59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6" name="Ink 35"/>
                <p14:cNvContentPartPr/>
                <p14:nvPr/>
              </p14:nvContentPartPr>
              <p14:xfrm>
                <a:off x="2422380" y="481083"/>
                <a:ext cx="64080" cy="6552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421300" y="479283"/>
                  <a:ext cx="65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7" name="Ink 36"/>
                <p14:cNvContentPartPr/>
                <p14:nvPr/>
              </p14:nvContentPartPr>
              <p14:xfrm>
                <a:off x="2416620" y="485763"/>
                <a:ext cx="59400" cy="7884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15900" y="484683"/>
                  <a:ext cx="60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8" name="Ink 37"/>
                <p14:cNvContentPartPr/>
                <p14:nvPr/>
              </p14:nvContentPartPr>
              <p14:xfrm>
                <a:off x="2504100" y="398643"/>
                <a:ext cx="69120" cy="19800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03380" y="396483"/>
                  <a:ext cx="71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0" name="Ink 39"/>
                <p14:cNvContentPartPr/>
                <p14:nvPr/>
              </p14:nvContentPartPr>
              <p14:xfrm>
                <a:off x="2688420" y="470643"/>
                <a:ext cx="91080" cy="900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87340" y="468123"/>
                  <a:ext cx="9324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1" name="Ink 40"/>
                <p14:cNvContentPartPr/>
                <p14:nvPr/>
              </p14:nvContentPartPr>
              <p14:xfrm>
                <a:off x="2707860" y="509883"/>
                <a:ext cx="93240" cy="900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706780" y="508443"/>
                  <a:ext cx="95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3" name="Ink 42"/>
                <p14:cNvContentPartPr/>
                <p14:nvPr/>
              </p14:nvContentPartPr>
              <p14:xfrm>
                <a:off x="2903340" y="454803"/>
                <a:ext cx="132480" cy="8064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902260" y="453003"/>
                  <a:ext cx="133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4" name="Ink 43"/>
                <p14:cNvContentPartPr/>
                <p14:nvPr/>
              </p14:nvContentPartPr>
              <p14:xfrm>
                <a:off x="3070380" y="446523"/>
                <a:ext cx="107640" cy="7272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69300" y="444363"/>
                  <a:ext cx="109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5" name="Ink 44"/>
                <p14:cNvContentPartPr/>
                <p14:nvPr/>
              </p14:nvContentPartPr>
              <p14:xfrm>
                <a:off x="3200700" y="463443"/>
                <a:ext cx="52920" cy="417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199980" y="461643"/>
                  <a:ext cx="54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6" name="Ink 45"/>
                <p14:cNvContentPartPr/>
                <p14:nvPr/>
              </p14:nvContentPartPr>
              <p14:xfrm>
                <a:off x="3184140" y="467043"/>
                <a:ext cx="55800" cy="669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183780" y="465603"/>
                  <a:ext cx="56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1" name="Ink 50"/>
                <p14:cNvContentPartPr/>
                <p14:nvPr/>
              </p14:nvContentPartPr>
              <p14:xfrm>
                <a:off x="2273700" y="619323"/>
                <a:ext cx="29520" cy="4536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272620" y="617163"/>
                  <a:ext cx="30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2" name="Ink 51"/>
                <p14:cNvContentPartPr/>
                <p14:nvPr/>
              </p14:nvContentPartPr>
              <p14:xfrm>
                <a:off x="2289180" y="556323"/>
                <a:ext cx="4320" cy="230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288100" y="554163"/>
                  <a:ext cx="5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66" name="Ink 65"/>
                <p14:cNvContentPartPr/>
                <p14:nvPr/>
              </p14:nvContentPartPr>
              <p14:xfrm>
                <a:off x="3409500" y="453003"/>
                <a:ext cx="92160" cy="8244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08420" y="450843"/>
                  <a:ext cx="93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7" name="Ink 66"/>
                <p14:cNvContentPartPr/>
                <p14:nvPr/>
              </p14:nvContentPartPr>
              <p14:xfrm>
                <a:off x="3523980" y="540843"/>
                <a:ext cx="30960" cy="5436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522900" y="539403"/>
                  <a:ext cx="32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68" name="Ink 67"/>
                <p14:cNvContentPartPr/>
                <p14:nvPr/>
              </p14:nvContentPartPr>
              <p14:xfrm>
                <a:off x="3545220" y="507003"/>
                <a:ext cx="2160" cy="14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544140" y="504843"/>
                  <a:ext cx="3960" cy="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69" name="Ink 68"/>
                <p14:cNvContentPartPr/>
                <p14:nvPr/>
              </p14:nvContentPartPr>
              <p14:xfrm>
                <a:off x="3552780" y="386043"/>
                <a:ext cx="22680" cy="6264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551700" y="383883"/>
                  <a:ext cx="24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70" name="Ink 69"/>
                <p14:cNvContentPartPr/>
                <p14:nvPr/>
              </p14:nvContentPartPr>
              <p14:xfrm>
                <a:off x="3530460" y="373803"/>
                <a:ext cx="81000" cy="154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529380" y="371283"/>
                  <a:ext cx="83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71" name="Ink 70"/>
                <p14:cNvContentPartPr/>
                <p14:nvPr/>
              </p14:nvContentPartPr>
              <p14:xfrm>
                <a:off x="3651060" y="448683"/>
                <a:ext cx="53280" cy="8604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650340" y="446523"/>
                  <a:ext cx="55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72" name="Ink 71"/>
                <p14:cNvContentPartPr/>
                <p14:nvPr/>
              </p14:nvContentPartPr>
              <p14:xfrm>
                <a:off x="3631980" y="452643"/>
                <a:ext cx="78840" cy="7776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631260" y="451563"/>
                  <a:ext cx="80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73" name="Ink 72"/>
                <p14:cNvContentPartPr/>
                <p14:nvPr/>
              </p14:nvContentPartPr>
              <p14:xfrm>
                <a:off x="3808020" y="485403"/>
                <a:ext cx="69120" cy="684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807300" y="483243"/>
                  <a:ext cx="709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74" name="Ink 73"/>
                <p14:cNvContentPartPr/>
                <p14:nvPr/>
              </p14:nvContentPartPr>
              <p14:xfrm>
                <a:off x="3825300" y="450843"/>
                <a:ext cx="24840" cy="6876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824580" y="449043"/>
                  <a:ext cx="25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75" name="Ink 74"/>
                <p14:cNvContentPartPr/>
                <p14:nvPr/>
              </p14:nvContentPartPr>
              <p14:xfrm>
                <a:off x="3926820" y="450483"/>
                <a:ext cx="83160" cy="87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25740" y="447963"/>
                  <a:ext cx="84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76" name="Ink 75"/>
                <p14:cNvContentPartPr/>
                <p14:nvPr/>
              </p14:nvContentPartPr>
              <p14:xfrm>
                <a:off x="4027620" y="540483"/>
                <a:ext cx="32760" cy="4608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026540" y="538683"/>
                  <a:ext cx="33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77" name="Ink 76"/>
                <p14:cNvContentPartPr/>
                <p14:nvPr/>
              </p14:nvContentPartPr>
              <p14:xfrm>
                <a:off x="4051020" y="505923"/>
                <a:ext cx="4320" cy="108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49940" y="504123"/>
                  <a:ext cx="6120" cy="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78" name="Ink 77"/>
                <p14:cNvContentPartPr/>
                <p14:nvPr/>
              </p14:nvContentPartPr>
              <p14:xfrm>
                <a:off x="4058220" y="404043"/>
                <a:ext cx="49320" cy="6768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57500" y="401523"/>
                  <a:ext cx="51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79" name="Ink 78"/>
                <p14:cNvContentPartPr/>
                <p14:nvPr/>
              </p14:nvContentPartPr>
              <p14:xfrm>
                <a:off x="3310140" y="360123"/>
                <a:ext cx="82440" cy="23652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309060" y="358683"/>
                  <a:ext cx="84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80" name="Ink 79"/>
                <p14:cNvContentPartPr/>
                <p14:nvPr/>
              </p14:nvContentPartPr>
              <p14:xfrm>
                <a:off x="4142820" y="368043"/>
                <a:ext cx="57600" cy="23940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42460" y="366243"/>
                  <a:ext cx="59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82" name="Ink 81"/>
                <p14:cNvContentPartPr/>
                <p14:nvPr/>
              </p14:nvContentPartPr>
              <p14:xfrm>
                <a:off x="4062180" y="573963"/>
                <a:ext cx="14040" cy="619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061820" y="572163"/>
                  <a:ext cx="15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83" name="Ink 82"/>
                <p14:cNvContentPartPr/>
                <p14:nvPr/>
              </p14:nvContentPartPr>
              <p14:xfrm>
                <a:off x="4087380" y="539043"/>
                <a:ext cx="48240" cy="12888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087020" y="537243"/>
                  <a:ext cx="49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84" name="Ink 83"/>
                <p14:cNvContentPartPr/>
                <p14:nvPr/>
              </p14:nvContentPartPr>
              <p14:xfrm>
                <a:off x="4127700" y="493683"/>
                <a:ext cx="2520" cy="972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126620" y="491523"/>
                  <a:ext cx="46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5" name="Ink 84"/>
                <p14:cNvContentPartPr/>
                <p14:nvPr/>
              </p14:nvContentPartPr>
              <p14:xfrm>
                <a:off x="3562860" y="591243"/>
                <a:ext cx="8640" cy="2952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562500" y="590523"/>
                  <a:ext cx="9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6" name="Ink 85"/>
                <p14:cNvContentPartPr/>
                <p14:nvPr/>
              </p14:nvContentPartPr>
              <p14:xfrm>
                <a:off x="3574380" y="564243"/>
                <a:ext cx="45360" cy="11628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573300" y="563523"/>
                  <a:ext cx="47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7" name="Ink 86"/>
                <p14:cNvContentPartPr/>
                <p14:nvPr/>
              </p14:nvContentPartPr>
              <p14:xfrm>
                <a:off x="3600660" y="521403"/>
                <a:ext cx="16560" cy="1584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599580" y="520683"/>
                  <a:ext cx="18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89" name="Ink 88"/>
                <p14:cNvContentPartPr/>
                <p14:nvPr/>
              </p14:nvContentPartPr>
              <p14:xfrm>
                <a:off x="2933580" y="613923"/>
                <a:ext cx="63360" cy="1173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932500" y="612123"/>
                  <a:ext cx="65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90" name="Ink 89"/>
                <p14:cNvContentPartPr/>
                <p14:nvPr/>
              </p14:nvContentPartPr>
              <p14:xfrm>
                <a:off x="2990460" y="568203"/>
                <a:ext cx="9720" cy="504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89380" y="566403"/>
                  <a:ext cx="1116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91" name="Ink 90"/>
                <p14:cNvContentPartPr/>
                <p14:nvPr/>
              </p14:nvContentPartPr>
              <p14:xfrm>
                <a:off x="3054180" y="606723"/>
                <a:ext cx="49320" cy="720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053460" y="605643"/>
                  <a:ext cx="507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92" name="Ink 91"/>
                <p14:cNvContentPartPr/>
                <p14:nvPr/>
              </p14:nvContentPartPr>
              <p14:xfrm>
                <a:off x="3062460" y="646683"/>
                <a:ext cx="42480" cy="288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061380" y="644883"/>
                  <a:ext cx="4356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93" name="Ink 92"/>
                <p14:cNvContentPartPr/>
                <p14:nvPr/>
              </p14:nvContentPartPr>
              <p14:xfrm>
                <a:off x="3140940" y="605643"/>
                <a:ext cx="6480" cy="6300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139500" y="603843"/>
                  <a:ext cx="8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94" name="Ink 93"/>
                <p14:cNvContentPartPr/>
                <p14:nvPr/>
              </p14:nvContentPartPr>
              <p14:xfrm>
                <a:off x="3044820" y="302163"/>
                <a:ext cx="71640" cy="9072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043740" y="300003"/>
                  <a:ext cx="73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95" name="Ink 94"/>
                <p14:cNvContentPartPr/>
                <p14:nvPr/>
              </p14:nvContentPartPr>
              <p14:xfrm>
                <a:off x="3163620" y="378843"/>
                <a:ext cx="26280" cy="5328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162540" y="377043"/>
                  <a:ext cx="27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96" name="Ink 95"/>
                <p14:cNvContentPartPr/>
                <p14:nvPr/>
              </p14:nvContentPartPr>
              <p14:xfrm>
                <a:off x="3164340" y="343563"/>
                <a:ext cx="3240" cy="144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63260" y="341403"/>
                  <a:ext cx="5040" cy="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112" name="Ink 111"/>
              <p14:cNvContentPartPr/>
              <p14:nvPr/>
            </p14:nvContentPartPr>
            <p14:xfrm>
              <a:off x="422220" y="583683"/>
              <a:ext cx="90360" cy="637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21500" y="581883"/>
                <a:ext cx="921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113" name="Ink 112"/>
              <p14:cNvContentPartPr/>
              <p14:nvPr/>
            </p14:nvContentPartPr>
            <p14:xfrm>
              <a:off x="430500" y="591243"/>
              <a:ext cx="76680" cy="943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30140" y="589443"/>
                <a:ext cx="78120" cy="97200"/>
              </a:xfrm>
              <a:prstGeom prst="rect">
                <a:avLst/>
              </a:prstGeom>
            </p:spPr>
          </p:pic>
        </mc:Fallback>
      </mc:AlternateContent>
      <p:sp>
        <p:nvSpPr>
          <p:cNvPr id="164" name="Rectangle 163"/>
          <p:cNvSpPr/>
          <p:nvPr/>
        </p:nvSpPr>
        <p:spPr>
          <a:xfrm>
            <a:off x="219660" y="302162"/>
            <a:ext cx="1375080" cy="12636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/>
          <p:cNvGrpSpPr/>
          <p:nvPr/>
        </p:nvGrpSpPr>
        <p:grpSpPr>
          <a:xfrm>
            <a:off x="791016" y="1322655"/>
            <a:ext cx="715320" cy="176040"/>
            <a:chOff x="791016" y="1322655"/>
            <a:chExt cx="71532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68" name="Ink 167"/>
                <p14:cNvContentPartPr/>
                <p14:nvPr/>
              </p14:nvContentPartPr>
              <p14:xfrm>
                <a:off x="791016" y="1328775"/>
                <a:ext cx="69120" cy="15120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89576" y="1327335"/>
                  <a:ext cx="71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69" name="Ink 168"/>
                <p14:cNvContentPartPr/>
                <p14:nvPr/>
              </p14:nvContentPartPr>
              <p14:xfrm>
                <a:off x="938616" y="1338135"/>
                <a:ext cx="42840" cy="15336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7536" y="1335975"/>
                  <a:ext cx="45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70" name="Ink 169"/>
                <p14:cNvContentPartPr/>
                <p14:nvPr/>
              </p14:nvContentPartPr>
              <p14:xfrm>
                <a:off x="1045536" y="1377735"/>
                <a:ext cx="43920" cy="7596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44456" y="1375935"/>
                  <a:ext cx="45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71" name="Ink 170"/>
                <p14:cNvContentPartPr/>
                <p14:nvPr/>
              </p14:nvContentPartPr>
              <p14:xfrm>
                <a:off x="1048056" y="1398615"/>
                <a:ext cx="48960" cy="5364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46616" y="1396815"/>
                  <a:ext cx="51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72" name="Ink 171"/>
                <p14:cNvContentPartPr/>
                <p14:nvPr/>
              </p14:nvContentPartPr>
              <p14:xfrm>
                <a:off x="1128696" y="1322655"/>
                <a:ext cx="45360" cy="17604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128336" y="1320855"/>
                  <a:ext cx="46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77" name="Ink 176"/>
                <p14:cNvContentPartPr/>
                <p14:nvPr/>
              </p14:nvContentPartPr>
              <p14:xfrm>
                <a:off x="1256856" y="1353975"/>
                <a:ext cx="73440" cy="8280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255776" y="1352175"/>
                  <a:ext cx="75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78" name="Ink 177"/>
                <p14:cNvContentPartPr/>
                <p14:nvPr/>
              </p14:nvContentPartPr>
              <p14:xfrm>
                <a:off x="1244976" y="1451175"/>
                <a:ext cx="78840" cy="2232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243896" y="1449375"/>
                  <a:ext cx="80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80" name="Ink 179"/>
                <p14:cNvContentPartPr/>
                <p14:nvPr/>
              </p14:nvContentPartPr>
              <p14:xfrm>
                <a:off x="1421016" y="1346055"/>
                <a:ext cx="85320" cy="11556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419936" y="1343895"/>
                  <a:ext cx="8748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/>
          <p:cNvGrpSpPr/>
          <p:nvPr/>
        </p:nvGrpSpPr>
        <p:grpSpPr>
          <a:xfrm>
            <a:off x="1783465" y="1143663"/>
            <a:ext cx="2122920" cy="405360"/>
            <a:chOff x="1783465" y="1143663"/>
            <a:chExt cx="212292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2" name="Ink 41"/>
                <p14:cNvContentPartPr/>
                <p14:nvPr/>
              </p14:nvContentPartPr>
              <p14:xfrm>
                <a:off x="3616585" y="1366863"/>
                <a:ext cx="360" cy="36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15865" y="1365063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55" name="Ink 54"/>
                <p14:cNvContentPartPr/>
                <p14:nvPr/>
              </p14:nvContentPartPr>
              <p14:xfrm>
                <a:off x="3357745" y="1419783"/>
                <a:ext cx="360" cy="36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357025" y="1417983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81" name="Ink 180"/>
                <p14:cNvContentPartPr/>
                <p14:nvPr/>
              </p14:nvContentPartPr>
              <p14:xfrm>
                <a:off x="1783465" y="1187223"/>
                <a:ext cx="65160" cy="19116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782025" y="1185423"/>
                  <a:ext cx="67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82" name="Ink 181"/>
                <p14:cNvContentPartPr/>
                <p14:nvPr/>
              </p14:nvContentPartPr>
              <p14:xfrm>
                <a:off x="1925305" y="1208103"/>
                <a:ext cx="40680" cy="17352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924225" y="1206303"/>
                  <a:ext cx="41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83" name="Ink 182"/>
                <p14:cNvContentPartPr/>
                <p14:nvPr/>
              </p14:nvContentPartPr>
              <p14:xfrm>
                <a:off x="1991545" y="1289463"/>
                <a:ext cx="66240" cy="5652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990465" y="1287663"/>
                  <a:ext cx="67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84" name="Ink 183"/>
                <p14:cNvContentPartPr/>
                <p14:nvPr/>
              </p14:nvContentPartPr>
              <p14:xfrm>
                <a:off x="1992985" y="1280463"/>
                <a:ext cx="61560" cy="7380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991905" y="1278663"/>
                  <a:ext cx="63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85" name="Ink 184"/>
                <p14:cNvContentPartPr/>
                <p14:nvPr/>
              </p14:nvContentPartPr>
              <p14:xfrm>
                <a:off x="2079385" y="1208463"/>
                <a:ext cx="43560" cy="19080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079385" y="1206303"/>
                  <a:ext cx="45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86" name="Ink 185"/>
                <p14:cNvContentPartPr/>
                <p14:nvPr/>
              </p14:nvContentPartPr>
              <p14:xfrm>
                <a:off x="2262265" y="1302423"/>
                <a:ext cx="84600" cy="1512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261545" y="1299903"/>
                  <a:ext cx="860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87" name="Ink 186"/>
                <p14:cNvContentPartPr/>
                <p14:nvPr/>
              </p14:nvContentPartPr>
              <p14:xfrm>
                <a:off x="2275225" y="1345263"/>
                <a:ext cx="75960" cy="1620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274145" y="1344543"/>
                  <a:ext cx="774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88" name="Ink 187"/>
                <p14:cNvContentPartPr/>
                <p14:nvPr/>
              </p14:nvContentPartPr>
              <p14:xfrm>
                <a:off x="2491945" y="1257063"/>
                <a:ext cx="140760" cy="9396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490865" y="1255263"/>
                  <a:ext cx="141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89" name="Ink 188"/>
                <p14:cNvContentPartPr/>
                <p14:nvPr/>
              </p14:nvContentPartPr>
              <p14:xfrm>
                <a:off x="2659705" y="1270383"/>
                <a:ext cx="103680" cy="6912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658625" y="1268223"/>
                  <a:ext cx="104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90" name="Ink 189"/>
                <p14:cNvContentPartPr/>
                <p14:nvPr/>
              </p14:nvContentPartPr>
              <p14:xfrm>
                <a:off x="2791465" y="1266423"/>
                <a:ext cx="52560" cy="5364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790385" y="1265343"/>
                  <a:ext cx="5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91" name="Ink 190"/>
                <p14:cNvContentPartPr/>
                <p14:nvPr/>
              </p14:nvContentPartPr>
              <p14:xfrm>
                <a:off x="2782825" y="1272543"/>
                <a:ext cx="61200" cy="6300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782465" y="1271103"/>
                  <a:ext cx="61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98" name="Ink 197"/>
                <p14:cNvContentPartPr/>
                <p14:nvPr/>
              </p14:nvContentPartPr>
              <p14:xfrm>
                <a:off x="2588785" y="1422663"/>
                <a:ext cx="61200" cy="12636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588065" y="1420503"/>
                  <a:ext cx="63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99" name="Ink 198"/>
                <p14:cNvContentPartPr/>
                <p14:nvPr/>
              </p14:nvContentPartPr>
              <p14:xfrm>
                <a:off x="2643505" y="1375143"/>
                <a:ext cx="4680" cy="756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642425" y="1372983"/>
                  <a:ext cx="61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201" name="Ink 200"/>
                <p14:cNvContentPartPr/>
                <p14:nvPr/>
              </p14:nvContentPartPr>
              <p14:xfrm>
                <a:off x="2978305" y="1219983"/>
                <a:ext cx="111240" cy="10908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977225" y="1217823"/>
                  <a:ext cx="112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202" name="Ink 201"/>
                <p14:cNvContentPartPr/>
                <p14:nvPr/>
              </p14:nvContentPartPr>
              <p14:xfrm>
                <a:off x="3125185" y="1283343"/>
                <a:ext cx="34560" cy="11448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124105" y="1281543"/>
                  <a:ext cx="36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203" name="Ink 202"/>
                <p14:cNvContentPartPr/>
                <p14:nvPr/>
              </p14:nvContentPartPr>
              <p14:xfrm>
                <a:off x="3184585" y="1392783"/>
                <a:ext cx="16560" cy="5328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184225" y="1390983"/>
                  <a:ext cx="17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204" name="Ink 203"/>
                <p14:cNvContentPartPr/>
                <p14:nvPr/>
              </p14:nvContentPartPr>
              <p14:xfrm>
                <a:off x="3213025" y="1387023"/>
                <a:ext cx="40320" cy="11520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212665" y="1385943"/>
                  <a:ext cx="41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205" name="Ink 204"/>
                <p14:cNvContentPartPr/>
                <p14:nvPr/>
              </p14:nvContentPartPr>
              <p14:xfrm>
                <a:off x="3257305" y="1342023"/>
                <a:ext cx="1080" cy="576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256225" y="1341663"/>
                  <a:ext cx="324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207" name="Ink 206"/>
                <p14:cNvContentPartPr/>
                <p14:nvPr/>
              </p14:nvContentPartPr>
              <p14:xfrm>
                <a:off x="3183865" y="1162023"/>
                <a:ext cx="7200" cy="6264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183505" y="1160583"/>
                  <a:ext cx="8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208" name="Ink 207"/>
                <p14:cNvContentPartPr/>
                <p14:nvPr/>
              </p14:nvContentPartPr>
              <p14:xfrm>
                <a:off x="3134545" y="1143663"/>
                <a:ext cx="114120" cy="24120"/>
              </p14:xfrm>
            </p:contentPart>
          </mc:Choice>
          <mc:Fallback xmlns="">
            <p:pic>
              <p:nvPicPr>
                <p:cNvPr id="208" name="Ink 207"/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133825" y="1141863"/>
                  <a:ext cx="115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209" name="Ink 208"/>
                <p14:cNvContentPartPr/>
                <p14:nvPr/>
              </p14:nvContentPartPr>
              <p14:xfrm>
                <a:off x="3348385" y="1216383"/>
                <a:ext cx="61560" cy="10368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347305" y="1214583"/>
                  <a:ext cx="63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210" name="Ink 209"/>
                <p14:cNvContentPartPr/>
                <p14:nvPr/>
              </p14:nvContentPartPr>
              <p14:xfrm>
                <a:off x="3326065" y="1223583"/>
                <a:ext cx="95400" cy="11700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324985" y="1221423"/>
                  <a:ext cx="97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211" name="Ink 210"/>
                <p14:cNvContentPartPr/>
                <p14:nvPr/>
              </p14:nvContentPartPr>
              <p14:xfrm>
                <a:off x="3486265" y="1284063"/>
                <a:ext cx="73440" cy="39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485185" y="1281903"/>
                  <a:ext cx="7560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212" name="Ink 211"/>
                <p14:cNvContentPartPr/>
                <p14:nvPr/>
              </p14:nvContentPartPr>
              <p14:xfrm>
                <a:off x="3519745" y="1242663"/>
                <a:ext cx="8640" cy="7956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519385" y="1240503"/>
                  <a:ext cx="9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214" name="Ink 213"/>
                <p14:cNvContentPartPr/>
                <p14:nvPr/>
              </p14:nvContentPartPr>
              <p14:xfrm>
                <a:off x="3639985" y="1228983"/>
                <a:ext cx="107280" cy="9612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3638905" y="1227183"/>
                  <a:ext cx="109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215" name="Ink 214"/>
                <p14:cNvContentPartPr/>
                <p14:nvPr/>
              </p14:nvContentPartPr>
              <p14:xfrm>
                <a:off x="3774985" y="1274343"/>
                <a:ext cx="56880" cy="9324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3773545" y="1272543"/>
                  <a:ext cx="59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216" name="Ink 215"/>
                <p14:cNvContentPartPr/>
                <p14:nvPr/>
              </p14:nvContentPartPr>
              <p14:xfrm>
                <a:off x="3854545" y="1365423"/>
                <a:ext cx="13320" cy="2232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854185" y="1363623"/>
                  <a:ext cx="14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217" name="Ink 216"/>
                <p14:cNvContentPartPr/>
                <p14:nvPr/>
              </p14:nvContentPartPr>
              <p14:xfrm>
                <a:off x="3864625" y="1349583"/>
                <a:ext cx="41760" cy="11664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3864265" y="1348143"/>
                  <a:ext cx="43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218" name="Ink 217"/>
                <p14:cNvContentPartPr/>
                <p14:nvPr/>
              </p14:nvContentPartPr>
              <p14:xfrm>
                <a:off x="3899545" y="1311423"/>
                <a:ext cx="1440" cy="504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898105" y="1309623"/>
                  <a:ext cx="360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219" name="Ink 218"/>
                <p14:cNvContentPartPr/>
                <p14:nvPr/>
              </p14:nvContentPartPr>
              <p14:xfrm>
                <a:off x="3774625" y="1166703"/>
                <a:ext cx="58320" cy="5616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773545" y="1164183"/>
                  <a:ext cx="6048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7">
            <p14:nvContentPartPr>
              <p14:cNvPr id="53" name="Ink 52"/>
              <p14:cNvContentPartPr/>
              <p14:nvPr/>
            </p14:nvContentPartPr>
            <p14:xfrm>
              <a:off x="3619465" y="1486383"/>
              <a:ext cx="360" cy="3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618745" y="1484943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/>
          <p:cNvGrpSpPr/>
          <p:nvPr/>
        </p:nvGrpSpPr>
        <p:grpSpPr>
          <a:xfrm>
            <a:off x="2321268" y="2998657"/>
            <a:ext cx="1690200" cy="484826"/>
            <a:chOff x="2321268" y="2998657"/>
            <a:chExt cx="1690200" cy="4848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225" name="Ink 224"/>
                <p14:cNvContentPartPr/>
                <p14:nvPr/>
              </p14:nvContentPartPr>
              <p14:xfrm>
                <a:off x="2321268" y="3017377"/>
                <a:ext cx="92880" cy="16920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320188" y="3014857"/>
                  <a:ext cx="95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226" name="Ink 225"/>
                <p14:cNvContentPartPr/>
                <p14:nvPr/>
              </p14:nvContentPartPr>
              <p14:xfrm>
                <a:off x="2334948" y="3083977"/>
                <a:ext cx="91440" cy="828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333868" y="3081457"/>
                  <a:ext cx="928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227" name="Ink 226"/>
                <p14:cNvContentPartPr/>
                <p14:nvPr/>
              </p14:nvContentPartPr>
              <p14:xfrm>
                <a:off x="2417028" y="3132577"/>
                <a:ext cx="76320" cy="11052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415948" y="3131137"/>
                  <a:ext cx="78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228" name="Ink 227"/>
                <p14:cNvContentPartPr/>
                <p14:nvPr/>
              </p14:nvContentPartPr>
              <p14:xfrm>
                <a:off x="2478228" y="3076777"/>
                <a:ext cx="7920" cy="9720"/>
              </p14:xfrm>
            </p:contentPart>
          </mc:Choice>
          <mc:Fallback xmlns="">
            <p:pic>
              <p:nvPicPr>
                <p:cNvPr id="228" name="Ink 227"/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477508" y="3074617"/>
                  <a:ext cx="936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229" name="Ink 228"/>
                <p14:cNvContentPartPr/>
                <p14:nvPr/>
              </p14:nvContentPartPr>
              <p14:xfrm>
                <a:off x="2735628" y="3057697"/>
                <a:ext cx="133200" cy="13320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734548" y="3055537"/>
                  <a:ext cx="134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230" name="Ink 229"/>
                <p14:cNvContentPartPr/>
                <p14:nvPr/>
              </p14:nvContentPartPr>
              <p14:xfrm>
                <a:off x="2892588" y="3157417"/>
                <a:ext cx="36720" cy="10188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891508" y="3155257"/>
                  <a:ext cx="38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231" name="Ink 230"/>
                <p14:cNvContentPartPr/>
                <p14:nvPr/>
              </p14:nvContentPartPr>
              <p14:xfrm>
                <a:off x="2961708" y="3230137"/>
                <a:ext cx="5760" cy="2412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961348" y="3229057"/>
                  <a:ext cx="7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232" name="Ink 231"/>
                <p14:cNvContentPartPr/>
                <p14:nvPr/>
              </p14:nvContentPartPr>
              <p14:xfrm>
                <a:off x="2985828" y="3212497"/>
                <a:ext cx="26640" cy="8460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985828" y="3211057"/>
                  <a:ext cx="27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233" name="Ink 232"/>
                <p14:cNvContentPartPr/>
                <p14:nvPr/>
              </p14:nvContentPartPr>
              <p14:xfrm>
                <a:off x="3001668" y="3151657"/>
                <a:ext cx="11880" cy="972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000588" y="3150217"/>
                  <a:ext cx="13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235" name="Ink 234"/>
                <p14:cNvContentPartPr/>
                <p14:nvPr/>
              </p14:nvContentPartPr>
              <p14:xfrm>
                <a:off x="2890428" y="2998657"/>
                <a:ext cx="100080" cy="1296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889708" y="2996497"/>
                  <a:ext cx="1011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236" name="Ink 235"/>
                <p14:cNvContentPartPr/>
                <p14:nvPr/>
              </p14:nvContentPartPr>
              <p14:xfrm>
                <a:off x="3093828" y="3083977"/>
                <a:ext cx="84240" cy="11592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092748" y="3082537"/>
                  <a:ext cx="85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237" name="Ink 236"/>
                <p14:cNvContentPartPr/>
                <p14:nvPr/>
              </p14:nvContentPartPr>
              <p14:xfrm>
                <a:off x="3090588" y="3087577"/>
                <a:ext cx="92160" cy="11772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090588" y="3086497"/>
                  <a:ext cx="92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238" name="Ink 237"/>
                <p14:cNvContentPartPr/>
                <p14:nvPr/>
              </p14:nvContentPartPr>
              <p14:xfrm>
                <a:off x="3233868" y="3134017"/>
                <a:ext cx="74880" cy="1656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3233148" y="3133657"/>
                  <a:ext cx="759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239" name="Ink 238"/>
                <p14:cNvContentPartPr/>
                <p14:nvPr/>
              </p14:nvContentPartPr>
              <p14:xfrm>
                <a:off x="3257988" y="3097657"/>
                <a:ext cx="16200" cy="7992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256908" y="3096577"/>
                  <a:ext cx="17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240" name="Ink 239"/>
                <p14:cNvContentPartPr/>
                <p14:nvPr/>
              </p14:nvContentPartPr>
              <p14:xfrm>
                <a:off x="3399108" y="3093337"/>
                <a:ext cx="117000" cy="8784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398028" y="3091177"/>
                  <a:ext cx="118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241" name="Ink 240"/>
                <p14:cNvContentPartPr/>
                <p14:nvPr/>
              </p14:nvContentPartPr>
              <p14:xfrm>
                <a:off x="3559308" y="3123217"/>
                <a:ext cx="41400" cy="11592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558228" y="3121417"/>
                  <a:ext cx="42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242" name="Ink 241"/>
                <p14:cNvContentPartPr/>
                <p14:nvPr/>
              </p14:nvContentPartPr>
              <p14:xfrm>
                <a:off x="3628428" y="3226537"/>
                <a:ext cx="10800" cy="3312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627708" y="3225097"/>
                  <a:ext cx="12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243" name="Ink 242"/>
                <p14:cNvContentPartPr/>
                <p14:nvPr/>
              </p14:nvContentPartPr>
              <p14:xfrm>
                <a:off x="3646428" y="3218617"/>
                <a:ext cx="27720" cy="8064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3646068" y="3217537"/>
                  <a:ext cx="29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244" name="Ink 243"/>
                <p14:cNvContentPartPr/>
                <p14:nvPr/>
              </p14:nvContentPartPr>
              <p14:xfrm>
                <a:off x="3673788" y="3156337"/>
                <a:ext cx="5040" cy="1512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3672708" y="3154177"/>
                  <a:ext cx="72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245" name="Ink 244"/>
                <p14:cNvContentPartPr/>
                <p14:nvPr/>
              </p14:nvContentPartPr>
              <p14:xfrm>
                <a:off x="3498468" y="3021697"/>
                <a:ext cx="74520" cy="7128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3497748" y="3019537"/>
                  <a:ext cx="76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246" name="Ink 245"/>
                <p14:cNvContentPartPr/>
                <p14:nvPr/>
              </p14:nvContentPartPr>
              <p14:xfrm>
                <a:off x="3774228" y="3083617"/>
                <a:ext cx="60840" cy="8280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3773148" y="3081097"/>
                  <a:ext cx="62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247" name="Ink 246"/>
                <p14:cNvContentPartPr/>
                <p14:nvPr/>
              </p14:nvContentPartPr>
              <p14:xfrm>
                <a:off x="3774588" y="3159217"/>
                <a:ext cx="45000" cy="4320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3773868" y="3157417"/>
                  <a:ext cx="46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248" name="Ink 247"/>
                <p14:cNvContentPartPr/>
                <p14:nvPr/>
              </p14:nvContentPartPr>
              <p14:xfrm>
                <a:off x="3904908" y="3068137"/>
                <a:ext cx="106560" cy="12744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3903828" y="3065617"/>
                  <a:ext cx="108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102" name="Ink 101"/>
                <p14:cNvContentPartPr/>
                <p14:nvPr/>
              </p14:nvContentPartPr>
              <p14:xfrm>
                <a:off x="2394332" y="3483123"/>
                <a:ext cx="360" cy="3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393252" y="3481323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234" name="Ink 233"/>
                <p14:cNvContentPartPr/>
                <p14:nvPr/>
              </p14:nvContentPartPr>
              <p14:xfrm>
                <a:off x="2934348" y="3011257"/>
                <a:ext cx="2880" cy="7056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2933268" y="3009097"/>
                  <a:ext cx="43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/>
          <p:cNvGrpSpPr/>
          <p:nvPr/>
        </p:nvGrpSpPr>
        <p:grpSpPr>
          <a:xfrm>
            <a:off x="521065" y="1565828"/>
            <a:ext cx="3816563" cy="1716415"/>
            <a:chOff x="521065" y="1565828"/>
            <a:chExt cx="3816563" cy="17164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50" name="Ink 49"/>
                <p14:cNvContentPartPr/>
                <p14:nvPr/>
              </p14:nvContentPartPr>
              <p14:xfrm>
                <a:off x="3879692" y="2053563"/>
                <a:ext cx="360" cy="36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78972" y="2051763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97" name="Ink 96"/>
                <p14:cNvContentPartPr/>
                <p14:nvPr/>
              </p14:nvContentPartPr>
              <p14:xfrm>
                <a:off x="2227308" y="1730443"/>
                <a:ext cx="138240" cy="885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225868" y="1727923"/>
                  <a:ext cx="140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98" name="Ink 97"/>
                <p14:cNvContentPartPr/>
                <p14:nvPr/>
              </p14:nvContentPartPr>
              <p14:xfrm>
                <a:off x="2408388" y="1771483"/>
                <a:ext cx="3600" cy="3096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406948" y="1769683"/>
                  <a:ext cx="5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99" name="Ink 98"/>
                <p14:cNvContentPartPr/>
                <p14:nvPr/>
              </p14:nvContentPartPr>
              <p14:xfrm>
                <a:off x="2394708" y="1726843"/>
                <a:ext cx="9000" cy="1008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393628" y="1725043"/>
                  <a:ext cx="10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100" name="Ink 99"/>
                <p14:cNvContentPartPr/>
                <p14:nvPr/>
              </p14:nvContentPartPr>
              <p14:xfrm>
                <a:off x="2476428" y="1736203"/>
                <a:ext cx="72720" cy="7524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475348" y="1733683"/>
                  <a:ext cx="74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101" name="Ink 100"/>
                <p14:cNvContentPartPr/>
                <p14:nvPr/>
              </p14:nvContentPartPr>
              <p14:xfrm>
                <a:off x="2721228" y="1639363"/>
                <a:ext cx="187920" cy="17352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719788" y="1637203"/>
                  <a:ext cx="190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103" name="Ink 102"/>
                <p14:cNvContentPartPr/>
                <p14:nvPr/>
              </p14:nvContentPartPr>
              <p14:xfrm>
                <a:off x="2806548" y="1883803"/>
                <a:ext cx="35280" cy="5976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805468" y="1881643"/>
                  <a:ext cx="36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104" name="Ink 103"/>
                <p14:cNvContentPartPr/>
                <p14:nvPr/>
              </p14:nvContentPartPr>
              <p14:xfrm>
                <a:off x="2819868" y="1852123"/>
                <a:ext cx="3240" cy="108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818788" y="1850323"/>
                  <a:ext cx="5040" cy="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105" name="Ink 104"/>
                <p14:cNvContentPartPr/>
                <p14:nvPr/>
              </p14:nvContentPartPr>
              <p14:xfrm>
                <a:off x="3032268" y="1660963"/>
                <a:ext cx="88200" cy="2012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031548" y="1658803"/>
                  <a:ext cx="90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106" name="Ink 105"/>
                <p14:cNvContentPartPr/>
                <p14:nvPr/>
              </p14:nvContentPartPr>
              <p14:xfrm>
                <a:off x="3171228" y="1791283"/>
                <a:ext cx="31680" cy="4320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170148" y="1789483"/>
                  <a:ext cx="33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107" name="Ink 106"/>
                <p14:cNvContentPartPr/>
                <p14:nvPr/>
              </p14:nvContentPartPr>
              <p14:xfrm>
                <a:off x="3185628" y="1736563"/>
                <a:ext cx="5040" cy="144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184548" y="1734403"/>
                  <a:ext cx="6480" cy="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108" name="Ink 107"/>
                <p14:cNvContentPartPr/>
                <p14:nvPr/>
              </p14:nvContentPartPr>
              <p14:xfrm>
                <a:off x="2327748" y="1853563"/>
                <a:ext cx="49680" cy="7992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26668" y="1852123"/>
                  <a:ext cx="51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109" name="Ink 108"/>
                <p14:cNvContentPartPr/>
                <p14:nvPr/>
              </p14:nvContentPartPr>
              <p14:xfrm>
                <a:off x="2320908" y="1857523"/>
                <a:ext cx="62280" cy="7920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319828" y="1855723"/>
                  <a:ext cx="64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110" name="Ink 109"/>
                <p14:cNvContentPartPr/>
                <p14:nvPr/>
              </p14:nvContentPartPr>
              <p14:xfrm>
                <a:off x="2400828" y="1928083"/>
                <a:ext cx="12240" cy="5652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400108" y="1926283"/>
                  <a:ext cx="14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111" name="Ink 110"/>
                <p14:cNvContentPartPr/>
                <p14:nvPr/>
              </p14:nvContentPartPr>
              <p14:xfrm>
                <a:off x="2470308" y="1859683"/>
                <a:ext cx="84600" cy="1522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469228" y="1857523"/>
                  <a:ext cx="87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114" name="Ink 113"/>
                <p14:cNvContentPartPr/>
                <p14:nvPr/>
              </p14:nvContentPartPr>
              <p14:xfrm>
                <a:off x="2233428" y="2144687"/>
                <a:ext cx="87120" cy="8640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232348" y="2142167"/>
                  <a:ext cx="89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115" name="Ink 114"/>
                <p14:cNvContentPartPr/>
                <p14:nvPr/>
              </p14:nvContentPartPr>
              <p14:xfrm>
                <a:off x="2342508" y="2213807"/>
                <a:ext cx="9720" cy="212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341788" y="2212367"/>
                  <a:ext cx="108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116" name="Ink 115"/>
                <p14:cNvContentPartPr/>
                <p14:nvPr/>
              </p14:nvContentPartPr>
              <p14:xfrm>
                <a:off x="2441508" y="2088887"/>
                <a:ext cx="46440" cy="13716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440428" y="2086727"/>
                  <a:ext cx="47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117" name="Ink 116"/>
                <p14:cNvContentPartPr/>
                <p14:nvPr/>
              </p14:nvContentPartPr>
              <p14:xfrm>
                <a:off x="2405148" y="2154047"/>
                <a:ext cx="71640" cy="324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04068" y="2151527"/>
                  <a:ext cx="7308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118" name="Ink 117"/>
                <p14:cNvContentPartPr/>
                <p14:nvPr/>
              </p14:nvContentPartPr>
              <p14:xfrm>
                <a:off x="2536908" y="2213447"/>
                <a:ext cx="5760" cy="324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36188" y="2212007"/>
                  <a:ext cx="684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119" name="Ink 118"/>
                <p14:cNvContentPartPr/>
                <p14:nvPr/>
              </p14:nvContentPartPr>
              <p14:xfrm>
                <a:off x="2773428" y="2072687"/>
                <a:ext cx="59400" cy="19368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772348" y="2070527"/>
                  <a:ext cx="61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120" name="Ink 119"/>
                <p14:cNvContentPartPr/>
                <p14:nvPr/>
              </p14:nvContentPartPr>
              <p14:xfrm>
                <a:off x="2840028" y="2075567"/>
                <a:ext cx="32040" cy="17496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38948" y="2073407"/>
                  <a:ext cx="33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121" name="Ink 120"/>
                <p14:cNvContentPartPr/>
                <p14:nvPr/>
              </p14:nvContentPartPr>
              <p14:xfrm>
                <a:off x="2817348" y="2181047"/>
                <a:ext cx="52920" cy="360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816268" y="2179607"/>
                  <a:ext cx="5436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122" name="Ink 121"/>
                <p14:cNvContentPartPr/>
                <p14:nvPr/>
              </p14:nvContentPartPr>
              <p14:xfrm>
                <a:off x="2974308" y="2129567"/>
                <a:ext cx="63360" cy="10332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973948" y="2128487"/>
                  <a:ext cx="63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123" name="Ink 122"/>
                <p14:cNvContentPartPr/>
                <p14:nvPr/>
              </p14:nvContentPartPr>
              <p14:xfrm>
                <a:off x="2941908" y="2143967"/>
                <a:ext cx="105840" cy="1069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941908" y="2142167"/>
                  <a:ext cx="106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124" name="Ink 123"/>
                <p14:cNvContentPartPr/>
                <p14:nvPr/>
              </p14:nvContentPartPr>
              <p14:xfrm>
                <a:off x="3136308" y="2133527"/>
                <a:ext cx="63720" cy="853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135228" y="2131367"/>
                  <a:ext cx="65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125" name="Ink 124"/>
                <p14:cNvContentPartPr/>
                <p14:nvPr/>
              </p14:nvContentPartPr>
              <p14:xfrm>
                <a:off x="3110028" y="2206247"/>
                <a:ext cx="91800" cy="478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108948" y="2204087"/>
                  <a:ext cx="93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126" name="Ink 125"/>
                <p14:cNvContentPartPr/>
                <p14:nvPr/>
              </p14:nvContentPartPr>
              <p14:xfrm>
                <a:off x="3294708" y="2065127"/>
                <a:ext cx="91080" cy="17568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293988" y="2063687"/>
                  <a:ext cx="92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127" name="Ink 126"/>
                <p14:cNvContentPartPr/>
                <p14:nvPr/>
              </p14:nvContentPartPr>
              <p14:xfrm>
                <a:off x="2779908" y="2366447"/>
                <a:ext cx="135360" cy="18756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778828" y="2363927"/>
                  <a:ext cx="136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128" name="Ink 127"/>
                <p14:cNvContentPartPr/>
                <p14:nvPr/>
              </p14:nvContentPartPr>
              <p14:xfrm>
                <a:off x="2959908" y="2456447"/>
                <a:ext cx="61200" cy="7560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958828" y="2454287"/>
                  <a:ext cx="62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129" name="Ink 128"/>
                <p14:cNvContentPartPr/>
                <p14:nvPr/>
              </p14:nvContentPartPr>
              <p14:xfrm>
                <a:off x="2950188" y="2465447"/>
                <a:ext cx="75960" cy="8676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949468" y="2463647"/>
                  <a:ext cx="77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130" name="Ink 129"/>
                <p14:cNvContentPartPr/>
                <p14:nvPr/>
              </p14:nvContentPartPr>
              <p14:xfrm>
                <a:off x="3121908" y="2458967"/>
                <a:ext cx="67680" cy="648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120828" y="2456447"/>
                  <a:ext cx="698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131" name="Ink 130"/>
                <p14:cNvContentPartPr/>
                <p14:nvPr/>
              </p14:nvContentPartPr>
              <p14:xfrm>
                <a:off x="3106068" y="2489927"/>
                <a:ext cx="72000" cy="1044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104988" y="2489207"/>
                  <a:ext cx="734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132" name="Ink 131"/>
                <p14:cNvContentPartPr/>
                <p14:nvPr/>
              </p14:nvContentPartPr>
              <p14:xfrm>
                <a:off x="3255108" y="2344127"/>
                <a:ext cx="112320" cy="19404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254028" y="2341607"/>
                  <a:ext cx="114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133" name="Ink 132"/>
                <p14:cNvContentPartPr/>
                <p14:nvPr/>
              </p14:nvContentPartPr>
              <p14:xfrm>
                <a:off x="2323788" y="2660207"/>
                <a:ext cx="111240" cy="1688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322708" y="2657687"/>
                  <a:ext cx="113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134" name="Ink 133"/>
                <p14:cNvContentPartPr/>
                <p14:nvPr/>
              </p14:nvContentPartPr>
              <p14:xfrm>
                <a:off x="2344668" y="2717447"/>
                <a:ext cx="92520" cy="1440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343588" y="2715287"/>
                  <a:ext cx="93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135" name="Ink 134"/>
                <p14:cNvContentPartPr/>
                <p14:nvPr/>
              </p14:nvContentPartPr>
              <p14:xfrm>
                <a:off x="2469948" y="2788727"/>
                <a:ext cx="31680" cy="2772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468868" y="2786927"/>
                  <a:ext cx="33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136" name="Ink 135"/>
                <p14:cNvContentPartPr/>
                <p14:nvPr/>
              </p14:nvContentPartPr>
              <p14:xfrm>
                <a:off x="2487588" y="2716727"/>
                <a:ext cx="14400" cy="3384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486508" y="2714207"/>
                  <a:ext cx="15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137" name="Ink 136"/>
                <p14:cNvContentPartPr/>
                <p14:nvPr/>
              </p14:nvContentPartPr>
              <p14:xfrm>
                <a:off x="2532588" y="2823287"/>
                <a:ext cx="33480" cy="4428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532588" y="2821847"/>
                  <a:ext cx="34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138" name="Ink 137"/>
                <p14:cNvContentPartPr/>
                <p14:nvPr/>
              </p14:nvContentPartPr>
              <p14:xfrm>
                <a:off x="2575788" y="2800967"/>
                <a:ext cx="64440" cy="12708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575068" y="2798807"/>
                  <a:ext cx="66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139" name="Ink 138"/>
                <p14:cNvContentPartPr/>
                <p14:nvPr/>
              </p14:nvContentPartPr>
              <p14:xfrm>
                <a:off x="2642748" y="2757407"/>
                <a:ext cx="2160" cy="432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641668" y="2754887"/>
                  <a:ext cx="43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140" name="Ink 139"/>
                <p14:cNvContentPartPr/>
                <p14:nvPr/>
              </p14:nvContentPartPr>
              <p14:xfrm>
                <a:off x="2834628" y="2712047"/>
                <a:ext cx="118080" cy="19008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833908" y="2709887"/>
                  <a:ext cx="119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141" name="Ink 140"/>
                <p14:cNvContentPartPr/>
                <p14:nvPr/>
              </p14:nvContentPartPr>
              <p14:xfrm>
                <a:off x="2946948" y="2847767"/>
                <a:ext cx="34200" cy="6984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945868" y="2846327"/>
                  <a:ext cx="35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142" name="Ink 141"/>
                <p14:cNvContentPartPr/>
                <p14:nvPr/>
              </p14:nvContentPartPr>
              <p14:xfrm>
                <a:off x="2966028" y="2797727"/>
                <a:ext cx="12960" cy="684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964948" y="2795207"/>
                  <a:ext cx="147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143" name="Ink 142"/>
                <p14:cNvContentPartPr/>
                <p14:nvPr/>
              </p14:nvContentPartPr>
              <p14:xfrm>
                <a:off x="3083748" y="2735087"/>
                <a:ext cx="83520" cy="9252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082668" y="2733287"/>
                  <a:ext cx="85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144" name="Ink 143"/>
                <p14:cNvContentPartPr/>
                <p14:nvPr/>
              </p14:nvContentPartPr>
              <p14:xfrm>
                <a:off x="3089508" y="2802767"/>
                <a:ext cx="112320" cy="583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089148" y="2802047"/>
                  <a:ext cx="113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145" name="Ink 144"/>
                <p14:cNvContentPartPr/>
                <p14:nvPr/>
              </p14:nvContentPartPr>
              <p14:xfrm>
                <a:off x="3282468" y="2745167"/>
                <a:ext cx="98640" cy="10548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281388" y="2742647"/>
                  <a:ext cx="100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146" name="Ink 145"/>
                <p14:cNvContentPartPr/>
                <p14:nvPr/>
              </p14:nvContentPartPr>
              <p14:xfrm>
                <a:off x="3426828" y="2838767"/>
                <a:ext cx="21240" cy="3636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425748" y="2836607"/>
                  <a:ext cx="22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147" name="Ink 146"/>
                <p14:cNvContentPartPr/>
                <p14:nvPr/>
              </p14:nvContentPartPr>
              <p14:xfrm>
                <a:off x="3425748" y="2797727"/>
                <a:ext cx="12600" cy="176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424668" y="2795567"/>
                  <a:ext cx="14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148" name="Ink 147"/>
                <p14:cNvContentPartPr/>
                <p14:nvPr/>
              </p14:nvContentPartPr>
              <p14:xfrm>
                <a:off x="3481188" y="2865407"/>
                <a:ext cx="22320" cy="3996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480828" y="2863967"/>
                  <a:ext cx="23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149" name="Ink 148"/>
                <p14:cNvContentPartPr/>
                <p14:nvPr/>
              </p14:nvContentPartPr>
              <p14:xfrm>
                <a:off x="3465348" y="2855687"/>
                <a:ext cx="82800" cy="13716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464628" y="2854247"/>
                  <a:ext cx="84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150" name="Ink 149"/>
                <p14:cNvContentPartPr/>
                <p14:nvPr/>
              </p14:nvContentPartPr>
              <p14:xfrm>
                <a:off x="3543828" y="2806007"/>
                <a:ext cx="7560" cy="1260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542388" y="2803487"/>
                  <a:ext cx="97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151" name="Ink 150"/>
                <p14:cNvContentPartPr/>
                <p14:nvPr/>
              </p14:nvContentPartPr>
              <p14:xfrm>
                <a:off x="3462108" y="2646527"/>
                <a:ext cx="19440" cy="7596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462108" y="2644367"/>
                  <a:ext cx="20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152" name="Ink 151"/>
                <p14:cNvContentPartPr/>
                <p14:nvPr/>
              </p14:nvContentPartPr>
              <p14:xfrm>
                <a:off x="3420708" y="2632487"/>
                <a:ext cx="135000" cy="2124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419628" y="2629967"/>
                  <a:ext cx="136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153" name="Ink 152"/>
                <p14:cNvContentPartPr/>
                <p14:nvPr/>
              </p14:nvContentPartPr>
              <p14:xfrm>
                <a:off x="3678828" y="2730047"/>
                <a:ext cx="68400" cy="9396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677388" y="2727887"/>
                  <a:ext cx="70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154" name="Ink 153"/>
                <p14:cNvContentPartPr/>
                <p14:nvPr/>
              </p14:nvContentPartPr>
              <p14:xfrm>
                <a:off x="3671628" y="2740127"/>
                <a:ext cx="79920" cy="88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670908" y="2737967"/>
                  <a:ext cx="81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155" name="Ink 154"/>
                <p14:cNvContentPartPr/>
                <p14:nvPr/>
              </p14:nvContentPartPr>
              <p14:xfrm>
                <a:off x="3834708" y="2786927"/>
                <a:ext cx="90360" cy="288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833628" y="2784407"/>
                  <a:ext cx="9252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156" name="Ink 155"/>
                <p14:cNvContentPartPr/>
                <p14:nvPr/>
              </p14:nvContentPartPr>
              <p14:xfrm>
                <a:off x="3888348" y="2741207"/>
                <a:ext cx="13680" cy="8100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886908" y="2738687"/>
                  <a:ext cx="15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157" name="Ink 156"/>
                <p14:cNvContentPartPr/>
                <p14:nvPr/>
              </p14:nvContentPartPr>
              <p14:xfrm>
                <a:off x="3988068" y="2753087"/>
                <a:ext cx="116280" cy="892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986988" y="2750567"/>
                  <a:ext cx="117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158" name="Ink 157"/>
                <p14:cNvContentPartPr/>
                <p14:nvPr/>
              </p14:nvContentPartPr>
              <p14:xfrm>
                <a:off x="4117308" y="2852087"/>
                <a:ext cx="39240" cy="4644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115868" y="2849927"/>
                  <a:ext cx="40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159" name="Ink 158"/>
                <p14:cNvContentPartPr/>
                <p14:nvPr/>
              </p14:nvContentPartPr>
              <p14:xfrm>
                <a:off x="4150788" y="2802767"/>
                <a:ext cx="2160" cy="1332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149708" y="2800607"/>
                  <a:ext cx="36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160" name="Ink 159"/>
                <p14:cNvContentPartPr/>
                <p14:nvPr/>
              </p14:nvContentPartPr>
              <p14:xfrm>
                <a:off x="4168788" y="2869727"/>
                <a:ext cx="23040" cy="4428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168428" y="2868647"/>
                  <a:ext cx="24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161" name="Ink 160"/>
                <p14:cNvContentPartPr/>
                <p14:nvPr/>
              </p14:nvContentPartPr>
              <p14:xfrm>
                <a:off x="4186788" y="2845607"/>
                <a:ext cx="88560" cy="1281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85708" y="2843807"/>
                  <a:ext cx="90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162" name="Ink 161"/>
                <p14:cNvContentPartPr/>
                <p14:nvPr/>
              </p14:nvContentPartPr>
              <p14:xfrm>
                <a:off x="4279308" y="2797007"/>
                <a:ext cx="7560" cy="1224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278228" y="2794847"/>
                  <a:ext cx="90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163" name="Ink 162"/>
                <p14:cNvContentPartPr/>
                <p14:nvPr/>
              </p14:nvContentPartPr>
              <p14:xfrm>
                <a:off x="4116948" y="2676047"/>
                <a:ext cx="60480" cy="5940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115508" y="2673527"/>
                  <a:ext cx="63000" cy="64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5" name="Rectangle 164"/>
            <p:cNvSpPr/>
            <p:nvPr/>
          </p:nvSpPr>
          <p:spPr>
            <a:xfrm>
              <a:off x="2173784" y="1565828"/>
              <a:ext cx="2163844" cy="171641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166" name="Ink 165"/>
                <p14:cNvContentPartPr/>
                <p14:nvPr/>
              </p14:nvContentPartPr>
              <p14:xfrm>
                <a:off x="3876812" y="2629203"/>
                <a:ext cx="360" cy="36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3876092" y="2627403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167" name="Ink 166"/>
                <p14:cNvContentPartPr/>
                <p14:nvPr/>
              </p14:nvContentPartPr>
              <p14:xfrm>
                <a:off x="2750372" y="2618043"/>
                <a:ext cx="360" cy="36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749652" y="2616603"/>
                  <a:ext cx="1800" cy="3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0" name="TextBox 249"/>
            <p:cNvSpPr txBox="1"/>
            <p:nvPr/>
          </p:nvSpPr>
          <p:spPr>
            <a:xfrm>
              <a:off x="521065" y="2254127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Equivalent LP: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84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and upper envelopes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88900" y="1413697"/>
            <a:ext cx="214826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858267" y="428731"/>
            <a:ext cx="0" cy="14102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7464" y="643121"/>
            <a:ext cx="1553966" cy="986306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2297" y="1012443"/>
            <a:ext cx="1654252" cy="295458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38987" y="903819"/>
            <a:ext cx="1941723" cy="643054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6746" y="428731"/>
            <a:ext cx="908992" cy="1374495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21242" y="643121"/>
            <a:ext cx="1346550" cy="1195903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263923" y="425873"/>
            <a:ext cx="1795399" cy="777748"/>
          </a:xfrm>
          <a:custGeom>
            <a:avLst/>
            <a:gdLst>
              <a:gd name="connsiteX0" fmla="*/ 0 w 3567842"/>
              <a:gd name="connsiteY0" fmla="*/ 0 h 1004157"/>
              <a:gd name="connsiteX1" fmla="*/ 566591 w 3567842"/>
              <a:gd name="connsiteY1" fmla="*/ 555372 h 1004157"/>
              <a:gd name="connsiteX2" fmla="*/ 1514650 w 3567842"/>
              <a:gd name="connsiteY2" fmla="*/ 953669 h 1004157"/>
              <a:gd name="connsiteX3" fmla="*/ 1985874 w 3567842"/>
              <a:gd name="connsiteY3" fmla="*/ 1004157 h 1004157"/>
              <a:gd name="connsiteX4" fmla="*/ 2513197 w 3567842"/>
              <a:gd name="connsiteY4" fmla="*/ 891961 h 1004157"/>
              <a:gd name="connsiteX5" fmla="*/ 3567842 w 3567842"/>
              <a:gd name="connsiteY5" fmla="*/ 286101 h 1004157"/>
              <a:gd name="connsiteX6" fmla="*/ 3567842 w 3567842"/>
              <a:gd name="connsiteY6" fmla="*/ 286101 h 10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7842" h="1004157">
                <a:moveTo>
                  <a:pt x="0" y="0"/>
                </a:moveTo>
                <a:lnTo>
                  <a:pt x="566591" y="555372"/>
                </a:lnTo>
                <a:lnTo>
                  <a:pt x="1514650" y="953669"/>
                </a:lnTo>
                <a:lnTo>
                  <a:pt x="1985874" y="1004157"/>
                </a:lnTo>
                <a:lnTo>
                  <a:pt x="2513197" y="891961"/>
                </a:lnTo>
                <a:lnTo>
                  <a:pt x="3567842" y="286101"/>
                </a:lnTo>
                <a:lnTo>
                  <a:pt x="3567842" y="286101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03445" y="325939"/>
            <a:ext cx="1863150" cy="862725"/>
          </a:xfrm>
          <a:custGeom>
            <a:avLst/>
            <a:gdLst>
              <a:gd name="connsiteX0" fmla="*/ 0 w 3702478"/>
              <a:gd name="connsiteY0" fmla="*/ 0 h 1113872"/>
              <a:gd name="connsiteX1" fmla="*/ 224393 w 3702478"/>
              <a:gd name="connsiteY1" fmla="*/ 381468 h 1113872"/>
              <a:gd name="connsiteX2" fmla="*/ 785374 w 3702478"/>
              <a:gd name="connsiteY2" fmla="*/ 807814 h 1113872"/>
              <a:gd name="connsiteX3" fmla="*/ 1716604 w 3702478"/>
              <a:gd name="connsiteY3" fmla="*/ 1093915 h 1113872"/>
              <a:gd name="connsiteX4" fmla="*/ 2260756 w 3702478"/>
              <a:gd name="connsiteY4" fmla="*/ 1043426 h 1113872"/>
              <a:gd name="connsiteX5" fmla="*/ 2990032 w 3702478"/>
              <a:gd name="connsiteY5" fmla="*/ 673178 h 1113872"/>
              <a:gd name="connsiteX6" fmla="*/ 3556623 w 3702478"/>
              <a:gd name="connsiteY6" fmla="*/ 179515 h 1113872"/>
              <a:gd name="connsiteX7" fmla="*/ 3702478 w 3702478"/>
              <a:gd name="connsiteY7" fmla="*/ 22440 h 111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2478" h="1113872">
                <a:moveTo>
                  <a:pt x="0" y="0"/>
                </a:moveTo>
                <a:cubicBezTo>
                  <a:pt x="46748" y="123416"/>
                  <a:pt x="93497" y="246832"/>
                  <a:pt x="224393" y="381468"/>
                </a:cubicBezTo>
                <a:cubicBezTo>
                  <a:pt x="355289" y="516104"/>
                  <a:pt x="536672" y="689073"/>
                  <a:pt x="785374" y="807814"/>
                </a:cubicBezTo>
                <a:cubicBezTo>
                  <a:pt x="1034076" y="926555"/>
                  <a:pt x="1470707" y="1054646"/>
                  <a:pt x="1716604" y="1093915"/>
                </a:cubicBezTo>
                <a:cubicBezTo>
                  <a:pt x="1962501" y="1133184"/>
                  <a:pt x="2048518" y="1113549"/>
                  <a:pt x="2260756" y="1043426"/>
                </a:cubicBezTo>
                <a:cubicBezTo>
                  <a:pt x="2472994" y="973303"/>
                  <a:pt x="2774054" y="817163"/>
                  <a:pt x="2990032" y="673178"/>
                </a:cubicBezTo>
                <a:cubicBezTo>
                  <a:pt x="3206010" y="529193"/>
                  <a:pt x="3437882" y="287971"/>
                  <a:pt x="3556623" y="179515"/>
                </a:cubicBezTo>
                <a:cubicBezTo>
                  <a:pt x="3675364" y="71059"/>
                  <a:pt x="3678169" y="48619"/>
                  <a:pt x="3702478" y="2244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18241" y="1413696"/>
            <a:ext cx="214826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87608" y="428730"/>
            <a:ext cx="0" cy="14102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36805" y="643120"/>
            <a:ext cx="1553966" cy="986306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468328" y="903818"/>
            <a:ext cx="1941723" cy="643054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50583" y="643120"/>
            <a:ext cx="1346550" cy="1195903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532786" y="325938"/>
            <a:ext cx="1863150" cy="808276"/>
          </a:xfrm>
          <a:custGeom>
            <a:avLst/>
            <a:gdLst>
              <a:gd name="connsiteX0" fmla="*/ 0 w 3702478"/>
              <a:gd name="connsiteY0" fmla="*/ 0 h 1113872"/>
              <a:gd name="connsiteX1" fmla="*/ 224393 w 3702478"/>
              <a:gd name="connsiteY1" fmla="*/ 381468 h 1113872"/>
              <a:gd name="connsiteX2" fmla="*/ 785374 w 3702478"/>
              <a:gd name="connsiteY2" fmla="*/ 807814 h 1113872"/>
              <a:gd name="connsiteX3" fmla="*/ 1716604 w 3702478"/>
              <a:gd name="connsiteY3" fmla="*/ 1093915 h 1113872"/>
              <a:gd name="connsiteX4" fmla="*/ 2260756 w 3702478"/>
              <a:gd name="connsiteY4" fmla="*/ 1043426 h 1113872"/>
              <a:gd name="connsiteX5" fmla="*/ 2990032 w 3702478"/>
              <a:gd name="connsiteY5" fmla="*/ 673178 h 1113872"/>
              <a:gd name="connsiteX6" fmla="*/ 3556623 w 3702478"/>
              <a:gd name="connsiteY6" fmla="*/ 179515 h 1113872"/>
              <a:gd name="connsiteX7" fmla="*/ 3702478 w 3702478"/>
              <a:gd name="connsiteY7" fmla="*/ 22440 h 1113872"/>
              <a:gd name="connsiteX0" fmla="*/ 0 w 3702478"/>
              <a:gd name="connsiteY0" fmla="*/ 0 h 1043572"/>
              <a:gd name="connsiteX1" fmla="*/ 224393 w 3702478"/>
              <a:gd name="connsiteY1" fmla="*/ 381468 h 1043572"/>
              <a:gd name="connsiteX2" fmla="*/ 785374 w 3702478"/>
              <a:gd name="connsiteY2" fmla="*/ 807814 h 1043572"/>
              <a:gd name="connsiteX3" fmla="*/ 1523726 w 3702478"/>
              <a:gd name="connsiteY3" fmla="*/ 632232 h 1043572"/>
              <a:gd name="connsiteX4" fmla="*/ 2260756 w 3702478"/>
              <a:gd name="connsiteY4" fmla="*/ 1043426 h 1043572"/>
              <a:gd name="connsiteX5" fmla="*/ 2990032 w 3702478"/>
              <a:gd name="connsiteY5" fmla="*/ 673178 h 1043572"/>
              <a:gd name="connsiteX6" fmla="*/ 3556623 w 3702478"/>
              <a:gd name="connsiteY6" fmla="*/ 179515 h 1043572"/>
              <a:gd name="connsiteX7" fmla="*/ 3702478 w 3702478"/>
              <a:gd name="connsiteY7" fmla="*/ 22440 h 104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2478" h="1043572">
                <a:moveTo>
                  <a:pt x="0" y="0"/>
                </a:moveTo>
                <a:cubicBezTo>
                  <a:pt x="46748" y="123416"/>
                  <a:pt x="93497" y="246832"/>
                  <a:pt x="224393" y="381468"/>
                </a:cubicBezTo>
                <a:cubicBezTo>
                  <a:pt x="355289" y="516104"/>
                  <a:pt x="568819" y="766020"/>
                  <a:pt x="785374" y="807814"/>
                </a:cubicBezTo>
                <a:cubicBezTo>
                  <a:pt x="1001929" y="849608"/>
                  <a:pt x="1277829" y="592963"/>
                  <a:pt x="1523726" y="632232"/>
                </a:cubicBezTo>
                <a:cubicBezTo>
                  <a:pt x="1769623" y="671501"/>
                  <a:pt x="2016372" y="1036602"/>
                  <a:pt x="2260756" y="1043426"/>
                </a:cubicBezTo>
                <a:cubicBezTo>
                  <a:pt x="2505140" y="1050250"/>
                  <a:pt x="2774054" y="817163"/>
                  <a:pt x="2990032" y="673178"/>
                </a:cubicBezTo>
                <a:cubicBezTo>
                  <a:pt x="3206010" y="529193"/>
                  <a:pt x="3437882" y="287971"/>
                  <a:pt x="3556623" y="179515"/>
                </a:cubicBezTo>
                <a:cubicBezTo>
                  <a:pt x="3675364" y="71059"/>
                  <a:pt x="3678169" y="48619"/>
                  <a:pt x="3702478" y="2244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2494675" y="425278"/>
            <a:ext cx="1795399" cy="820378"/>
          </a:xfrm>
          <a:custGeom>
            <a:avLst/>
            <a:gdLst>
              <a:gd name="connsiteX0" fmla="*/ 0 w 3567842"/>
              <a:gd name="connsiteY0" fmla="*/ 0 h 1004157"/>
              <a:gd name="connsiteX1" fmla="*/ 566591 w 3567842"/>
              <a:gd name="connsiteY1" fmla="*/ 555372 h 1004157"/>
              <a:gd name="connsiteX2" fmla="*/ 1514650 w 3567842"/>
              <a:gd name="connsiteY2" fmla="*/ 953669 h 1004157"/>
              <a:gd name="connsiteX3" fmla="*/ 1985874 w 3567842"/>
              <a:gd name="connsiteY3" fmla="*/ 1004157 h 1004157"/>
              <a:gd name="connsiteX4" fmla="*/ 2513197 w 3567842"/>
              <a:gd name="connsiteY4" fmla="*/ 891961 h 1004157"/>
              <a:gd name="connsiteX5" fmla="*/ 3567842 w 3567842"/>
              <a:gd name="connsiteY5" fmla="*/ 286101 h 1004157"/>
              <a:gd name="connsiteX6" fmla="*/ 3567842 w 3567842"/>
              <a:gd name="connsiteY6" fmla="*/ 286101 h 1004157"/>
              <a:gd name="connsiteX0" fmla="*/ 0 w 3567842"/>
              <a:gd name="connsiteY0" fmla="*/ 0 h 1059197"/>
              <a:gd name="connsiteX1" fmla="*/ 566591 w 3567842"/>
              <a:gd name="connsiteY1" fmla="*/ 555372 h 1059197"/>
              <a:gd name="connsiteX2" fmla="*/ 1778586 w 3567842"/>
              <a:gd name="connsiteY2" fmla="*/ 1059197 h 1059197"/>
              <a:gd name="connsiteX3" fmla="*/ 1985874 w 3567842"/>
              <a:gd name="connsiteY3" fmla="*/ 1004157 h 1059197"/>
              <a:gd name="connsiteX4" fmla="*/ 2513197 w 3567842"/>
              <a:gd name="connsiteY4" fmla="*/ 891961 h 1059197"/>
              <a:gd name="connsiteX5" fmla="*/ 3567842 w 3567842"/>
              <a:gd name="connsiteY5" fmla="*/ 286101 h 1059197"/>
              <a:gd name="connsiteX6" fmla="*/ 3567842 w 3567842"/>
              <a:gd name="connsiteY6" fmla="*/ 286101 h 10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7842" h="1059197">
                <a:moveTo>
                  <a:pt x="0" y="0"/>
                </a:moveTo>
                <a:lnTo>
                  <a:pt x="566591" y="555372"/>
                </a:lnTo>
                <a:lnTo>
                  <a:pt x="1778586" y="1059197"/>
                </a:lnTo>
                <a:lnTo>
                  <a:pt x="1985874" y="1004157"/>
                </a:lnTo>
                <a:lnTo>
                  <a:pt x="2513197" y="891961"/>
                </a:lnTo>
                <a:lnTo>
                  <a:pt x="3567842" y="286101"/>
                </a:lnTo>
                <a:lnTo>
                  <a:pt x="3567842" y="286101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496087" y="432905"/>
            <a:ext cx="908992" cy="1374495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5061" y="1804109"/>
            <a:ext cx="43042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i="1" dirty="0" smtClean="0"/>
              <a:t>f</a:t>
            </a:r>
            <a:r>
              <a:rPr lang="en-US" sz="1600" dirty="0" smtClean="0"/>
              <a:t> is convex </a:t>
            </a:r>
            <a:r>
              <a:rPr lang="en-US" sz="1600" dirty="0" err="1" smtClean="0"/>
              <a:t>iff</a:t>
            </a:r>
            <a:r>
              <a:rPr lang="en-US" sz="1600" dirty="0" smtClean="0"/>
              <a:t> it can be represented as an upper envelope of linear functions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In high dimensions,  the approximation  may require too many functions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More efficient convex optimizers (not reducing to LP) exist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8314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2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690608" y="2137340"/>
            <a:ext cx="1845630" cy="583421"/>
          </a:xfrm>
          <a:custGeom>
            <a:avLst/>
            <a:gdLst>
              <a:gd name="connsiteX0" fmla="*/ 645129 w 1845630"/>
              <a:gd name="connsiteY0" fmla="*/ 583421 h 583421"/>
              <a:gd name="connsiteX1" fmla="*/ 0 w 1845630"/>
              <a:gd name="connsiteY1" fmla="*/ 151465 h 583421"/>
              <a:gd name="connsiteX2" fmla="*/ 482445 w 1845630"/>
              <a:gd name="connsiteY2" fmla="*/ 0 h 583421"/>
              <a:gd name="connsiteX3" fmla="*/ 1222940 w 1845630"/>
              <a:gd name="connsiteY3" fmla="*/ 5610 h 583421"/>
              <a:gd name="connsiteX4" fmla="*/ 1845630 w 1845630"/>
              <a:gd name="connsiteY4" fmla="*/ 381468 h 583421"/>
              <a:gd name="connsiteX5" fmla="*/ 645129 w 1845630"/>
              <a:gd name="connsiteY5" fmla="*/ 583421 h 5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630" h="583421">
                <a:moveTo>
                  <a:pt x="645129" y="583421"/>
                </a:moveTo>
                <a:lnTo>
                  <a:pt x="0" y="151465"/>
                </a:lnTo>
                <a:lnTo>
                  <a:pt x="482445" y="0"/>
                </a:lnTo>
                <a:lnTo>
                  <a:pt x="1222940" y="5610"/>
                </a:lnTo>
                <a:lnTo>
                  <a:pt x="1845630" y="381468"/>
                </a:lnTo>
                <a:lnTo>
                  <a:pt x="645129" y="58342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7354" y="1004637"/>
            <a:ext cx="3531090" cy="212003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-77935" y="2137340"/>
            <a:ext cx="467533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-74102" y="1570750"/>
            <a:ext cx="2857172" cy="100348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3432764" y="2394954"/>
              <a:ext cx="204840" cy="1792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9884" y="2391714"/>
                <a:ext cx="217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/>
              <p14:cNvContentPartPr/>
              <p14:nvPr/>
            </p14:nvContentPartPr>
            <p14:xfrm>
              <a:off x="796088" y="313579"/>
              <a:ext cx="465480" cy="375105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248" y="309983"/>
                <a:ext cx="484560" cy="386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/>
              <p14:cNvContentPartPr/>
              <p14:nvPr/>
            </p14:nvContentPartPr>
            <p14:xfrm>
              <a:off x="104204" y="308539"/>
              <a:ext cx="718524" cy="1593575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439" y="300978"/>
                <a:ext cx="728614" cy="1610857"/>
              </a:xfrm>
              <a:prstGeom prst="rect">
                <a:avLst/>
              </a:prstGeom>
            </p:spPr>
          </p:pic>
        </mc:Fallback>
      </mc:AlternateContent>
      <p:cxnSp>
        <p:nvCxnSpPr>
          <p:cNvPr id="48" name="Straight Connector 47"/>
          <p:cNvCxnSpPr>
            <a:stCxn id="17" idx="4"/>
          </p:cNvCxnSpPr>
          <p:nvPr/>
        </p:nvCxnSpPr>
        <p:spPr>
          <a:xfrm flipV="1">
            <a:off x="2536238" y="768545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921962" y="387077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185207" y="379160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90608" y="521712"/>
            <a:ext cx="0" cy="17502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690608" y="824643"/>
            <a:ext cx="1845630" cy="1121963"/>
          </a:xfrm>
          <a:custGeom>
            <a:avLst/>
            <a:gdLst>
              <a:gd name="connsiteX0" fmla="*/ 0 w 1845630"/>
              <a:gd name="connsiteY0" fmla="*/ 431956 h 1127573"/>
              <a:gd name="connsiteX1" fmla="*/ 488054 w 1845630"/>
              <a:gd name="connsiteY1" fmla="*/ 39269 h 1127573"/>
              <a:gd name="connsiteX2" fmla="*/ 1217330 w 1845630"/>
              <a:gd name="connsiteY2" fmla="*/ 0 h 1127573"/>
              <a:gd name="connsiteX3" fmla="*/ 1845630 w 1845630"/>
              <a:gd name="connsiteY3" fmla="*/ 437566 h 1127573"/>
              <a:gd name="connsiteX4" fmla="*/ 673178 w 1845630"/>
              <a:gd name="connsiteY4" fmla="*/ 1127573 h 1127573"/>
              <a:gd name="connsiteX5" fmla="*/ 0 w 1845630"/>
              <a:gd name="connsiteY5" fmla="*/ 431956 h 1127573"/>
              <a:gd name="connsiteX0" fmla="*/ 0 w 1845630"/>
              <a:gd name="connsiteY0" fmla="*/ 431956 h 1121963"/>
              <a:gd name="connsiteX1" fmla="*/ 488054 w 1845630"/>
              <a:gd name="connsiteY1" fmla="*/ 39269 h 1121963"/>
              <a:gd name="connsiteX2" fmla="*/ 1217330 w 1845630"/>
              <a:gd name="connsiteY2" fmla="*/ 0 h 1121963"/>
              <a:gd name="connsiteX3" fmla="*/ 1845630 w 1845630"/>
              <a:gd name="connsiteY3" fmla="*/ 437566 h 1121963"/>
              <a:gd name="connsiteX4" fmla="*/ 656349 w 1845630"/>
              <a:gd name="connsiteY4" fmla="*/ 1121963 h 1121963"/>
              <a:gd name="connsiteX5" fmla="*/ 0 w 1845630"/>
              <a:gd name="connsiteY5" fmla="*/ 431956 h 112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630" h="1121963">
                <a:moveTo>
                  <a:pt x="0" y="431956"/>
                </a:moveTo>
                <a:lnTo>
                  <a:pt x="488054" y="39269"/>
                </a:lnTo>
                <a:lnTo>
                  <a:pt x="1217330" y="0"/>
                </a:lnTo>
                <a:lnTo>
                  <a:pt x="1845630" y="437566"/>
                </a:lnTo>
                <a:lnTo>
                  <a:pt x="656349" y="1121963"/>
                </a:lnTo>
                <a:lnTo>
                  <a:pt x="0" y="431956"/>
                </a:lnTo>
                <a:close/>
              </a:path>
            </a:pathLst>
          </a:custGeom>
          <a:solidFill>
            <a:srgbClr val="FBD0E4">
              <a:alpha val="60000"/>
            </a:srgbClr>
          </a:solidFill>
          <a:ln>
            <a:solidFill>
              <a:srgbClr val="EA157A">
                <a:alpha val="8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1822" y="1986815"/>
            <a:ext cx="1565140" cy="10593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8654" y="2389781"/>
            <a:ext cx="2866617" cy="4789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3463949" y="296240"/>
              <a:ext cx="839548" cy="505813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57112" y="289045"/>
                <a:ext cx="853942" cy="517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2698719" y="852853"/>
              <a:ext cx="1442638" cy="987725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1878" y="845654"/>
                <a:ext cx="1459919" cy="1005003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1341347" y="600251"/>
            <a:ext cx="0" cy="26646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0" y="1822721"/>
            <a:ext cx="2234141" cy="151604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-77935" y="2182253"/>
            <a:ext cx="4675337" cy="78112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4657980" y="1098123"/>
              <a:ext cx="133920" cy="632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6540" y="1096683"/>
                <a:ext cx="13680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/>
              <p14:cNvContentPartPr/>
              <p14:nvPr/>
            </p14:nvContentPartPr>
            <p14:xfrm>
              <a:off x="3521820" y="908403"/>
              <a:ext cx="126000" cy="2502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15340" y="902274"/>
                <a:ext cx="138960" cy="2628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23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 problem</a:t>
            </a:r>
            <a:endParaRPr lang="en-US" dirty="0"/>
          </a:p>
        </p:txBody>
      </p:sp>
      <p:pic>
        <p:nvPicPr>
          <p:cNvPr id="1026" name="Picture 2" descr="C:\Users\victo_000\AppData\Local\Microsoft\Windows\Temporary Internet Files\Content.IE5\Y0PT6DAN\MC90044178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509" y="627628"/>
            <a:ext cx="715165" cy="71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victo_000\AppData\Local\Microsoft\Windows\Temporary Internet Files\Content.IE5\Y0PT6DAN\MC90044177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951" y="460775"/>
            <a:ext cx="1098603" cy="109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victo_000\AppData\Local\Microsoft\Windows\Temporary Internet Files\Content.IE5\XCD36AJK\MC900233594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554" y="647640"/>
            <a:ext cx="1034222" cy="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TextBox 1029"/>
          <p:cNvSpPr txBox="1"/>
          <p:nvPr/>
        </p:nvSpPr>
        <p:spPr>
          <a:xfrm>
            <a:off x="88900" y="155937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1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88900" y="192792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2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88900" y="28559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N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92614" y="239601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  <p:grpSp>
        <p:nvGrpSpPr>
          <p:cNvPr id="1037" name="Group 1036"/>
          <p:cNvGrpSpPr/>
          <p:nvPr/>
        </p:nvGrpSpPr>
        <p:grpSpPr>
          <a:xfrm>
            <a:off x="2286990" y="1756419"/>
            <a:ext cx="703800" cy="406080"/>
            <a:chOff x="2308410" y="2149637"/>
            <a:chExt cx="70380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1" name="Ink 1030"/>
                <p14:cNvContentPartPr/>
                <p14:nvPr/>
              </p14:nvContentPartPr>
              <p14:xfrm>
                <a:off x="2308410" y="2149637"/>
                <a:ext cx="250200" cy="249840"/>
              </p14:xfrm>
            </p:contentPart>
          </mc:Choice>
          <mc:Fallback xmlns="">
            <p:pic>
              <p:nvPicPr>
                <p:cNvPr id="1031" name="Ink 103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07330" y="2147477"/>
                  <a:ext cx="252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32" name="Ink 1031"/>
                <p14:cNvContentPartPr/>
                <p14:nvPr/>
              </p14:nvContentPartPr>
              <p14:xfrm>
                <a:off x="2624130" y="2379677"/>
                <a:ext cx="54720" cy="152640"/>
              </p14:xfrm>
            </p:contentPart>
          </mc:Choice>
          <mc:Fallback xmlns="">
            <p:pic>
              <p:nvPicPr>
                <p:cNvPr id="1032" name="Ink 1031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3050" y="2377517"/>
                  <a:ext cx="56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33" name="Ink 1032"/>
                <p14:cNvContentPartPr/>
                <p14:nvPr/>
              </p14:nvContentPartPr>
              <p14:xfrm>
                <a:off x="2638890" y="2276717"/>
                <a:ext cx="15840" cy="23040"/>
              </p14:xfrm>
            </p:contentPart>
          </mc:Choice>
          <mc:Fallback xmlns="">
            <p:pic>
              <p:nvPicPr>
                <p:cNvPr id="1033" name="Ink 1032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37810" y="2274197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34" name="Ink 1033"/>
                <p14:cNvContentPartPr/>
                <p14:nvPr/>
              </p14:nvContentPartPr>
              <p14:xfrm>
                <a:off x="2766330" y="2470397"/>
                <a:ext cx="19440" cy="85320"/>
              </p14:xfrm>
            </p:contentPart>
          </mc:Choice>
          <mc:Fallback xmlns="">
            <p:pic>
              <p:nvPicPr>
                <p:cNvPr id="1034" name="Ink 1033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65250" y="2468597"/>
                  <a:ext cx="21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35" name="Ink 1034"/>
                <p14:cNvContentPartPr/>
                <p14:nvPr/>
              </p14:nvContentPartPr>
              <p14:xfrm>
                <a:off x="2873970" y="2324237"/>
                <a:ext cx="138240" cy="148320"/>
              </p14:xfrm>
            </p:contentPart>
          </mc:Choice>
          <mc:Fallback xmlns="">
            <p:pic>
              <p:nvPicPr>
                <p:cNvPr id="1035" name="Ink 1034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72890" y="2321717"/>
                  <a:ext cx="139680" cy="153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36" name="TextBox 1035"/>
          <p:cNvSpPr txBox="1"/>
          <p:nvPr/>
        </p:nvSpPr>
        <p:spPr>
          <a:xfrm>
            <a:off x="2172242" y="2255771"/>
            <a:ext cx="204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</a:rPr>
              <a:t>Content of nutrient n in a unit of a product </a:t>
            </a:r>
            <a:r>
              <a:rPr lang="en-US" sz="1600" dirty="0" err="1" smtClean="0">
                <a:solidFill>
                  <a:schemeClr val="accent5"/>
                </a:solidFill>
              </a:rPr>
              <a:t>i</a:t>
            </a:r>
            <a:endParaRPr lang="en-US" sz="16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1" name="Ink 80"/>
              <p14:cNvContentPartPr/>
              <p14:nvPr/>
            </p14:nvContentPartPr>
            <p14:xfrm>
              <a:off x="1727910" y="348390"/>
              <a:ext cx="122400" cy="1404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26830" y="345870"/>
                <a:ext cx="1234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2" name="Ink 81"/>
              <p14:cNvContentPartPr/>
              <p14:nvPr/>
            </p14:nvContentPartPr>
            <p14:xfrm>
              <a:off x="1904310" y="431190"/>
              <a:ext cx="14760" cy="813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03230" y="428670"/>
                <a:ext cx="169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3" name="Ink 82"/>
              <p14:cNvContentPartPr/>
              <p14:nvPr/>
            </p14:nvContentPartPr>
            <p14:xfrm>
              <a:off x="2745630" y="353237"/>
              <a:ext cx="122400" cy="1177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44550" y="350717"/>
                <a:ext cx="1238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4" name="Ink 83"/>
              <p14:cNvContentPartPr/>
              <p14:nvPr/>
            </p14:nvContentPartPr>
            <p14:xfrm>
              <a:off x="2938590" y="403637"/>
              <a:ext cx="109800" cy="8928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37870" y="401837"/>
                <a:ext cx="1105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5" name="Ink 84"/>
              <p14:cNvContentPartPr/>
              <p14:nvPr/>
            </p14:nvContentPartPr>
            <p14:xfrm>
              <a:off x="3959831" y="386177"/>
              <a:ext cx="144000" cy="1242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58751" y="383657"/>
                <a:ext cx="1450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8" name="Ink 1037"/>
              <p14:cNvContentPartPr/>
              <p14:nvPr/>
            </p14:nvContentPartPr>
            <p14:xfrm>
              <a:off x="4186170" y="489651"/>
              <a:ext cx="108360" cy="89280"/>
            </p14:xfrm>
          </p:contentPart>
        </mc:Choice>
        <mc:Fallback xmlns="">
          <p:pic>
            <p:nvPicPr>
              <p:cNvPr id="1038" name="Ink 103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85090" y="487491"/>
                <a:ext cx="1105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0" name="Ink 1039"/>
              <p14:cNvContentPartPr/>
              <p14:nvPr/>
            </p14:nvContentPartPr>
            <p14:xfrm>
              <a:off x="3350610" y="470211"/>
              <a:ext cx="34200" cy="12600"/>
            </p14:xfrm>
          </p:contentPart>
        </mc:Choice>
        <mc:Fallback xmlns="">
          <p:pic>
            <p:nvPicPr>
              <p:cNvPr id="1040" name="Ink 103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49530" y="469491"/>
                <a:ext cx="356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1" name="Ink 1040"/>
              <p14:cNvContentPartPr/>
              <p14:nvPr/>
            </p14:nvContentPartPr>
            <p14:xfrm>
              <a:off x="3501090" y="481371"/>
              <a:ext cx="11880" cy="360"/>
            </p14:xfrm>
          </p:contentPart>
        </mc:Choice>
        <mc:Fallback xmlns="">
          <p:pic>
            <p:nvPicPr>
              <p:cNvPr id="1041" name="Ink 104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00010" y="479211"/>
                <a:ext cx="133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2" name="Ink 1041"/>
              <p14:cNvContentPartPr/>
              <p14:nvPr/>
            </p14:nvContentPartPr>
            <p14:xfrm>
              <a:off x="3602970" y="481731"/>
              <a:ext cx="10800" cy="6480"/>
            </p14:xfrm>
          </p:contentPart>
        </mc:Choice>
        <mc:Fallback xmlns="">
          <p:pic>
            <p:nvPicPr>
              <p:cNvPr id="1042" name="Ink 104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01890" y="479211"/>
                <a:ext cx="12600" cy="10440"/>
              </a:xfrm>
              <a:prstGeom prst="rect">
                <a:avLst/>
              </a:prstGeom>
            </p:spPr>
          </p:pic>
        </mc:Fallback>
      </mc:AlternateContent>
      <p:sp>
        <p:nvSpPr>
          <p:cNvPr id="1043" name="TextBox 1042"/>
          <p:cNvSpPr txBox="1"/>
          <p:nvPr/>
        </p:nvSpPr>
        <p:spPr>
          <a:xfrm>
            <a:off x="192614" y="27610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Costs: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18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 problem</a:t>
            </a:r>
            <a:endParaRPr lang="en-US" dirty="0"/>
          </a:p>
        </p:txBody>
      </p:sp>
      <p:pic>
        <p:nvPicPr>
          <p:cNvPr id="1026" name="Picture 2" descr="C:\Users\victo_000\AppData\Local\Microsoft\Windows\Temporary Internet Files\Content.IE5\Y0PT6DAN\MC90044178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9" y="284578"/>
            <a:ext cx="715165" cy="71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victo_000\AppData\Local\Microsoft\Windows\Temporary Internet Files\Content.IE5\Y0PT6DAN\MC90044177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0" y="186414"/>
            <a:ext cx="1098603" cy="109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victo_000\AppData\Local\Microsoft\Windows\Temporary Internet Files\Content.IE5\XCD36AJK\MC900233594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46" y="284578"/>
            <a:ext cx="1034222" cy="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/>
          <p:cNvGrpSpPr/>
          <p:nvPr/>
        </p:nvGrpSpPr>
        <p:grpSpPr>
          <a:xfrm>
            <a:off x="341704" y="1831216"/>
            <a:ext cx="3408840" cy="1450083"/>
            <a:chOff x="510724" y="1468696"/>
            <a:chExt cx="3408840" cy="14500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/>
                <p14:cNvContentPartPr/>
                <p14:nvPr/>
              </p14:nvContentPartPr>
              <p14:xfrm>
                <a:off x="510724" y="1682176"/>
                <a:ext cx="204480" cy="1422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84" y="1679656"/>
                  <a:ext cx="206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/>
                <p14:cNvContentPartPr/>
                <p14:nvPr/>
              </p14:nvContentPartPr>
              <p14:xfrm>
                <a:off x="766684" y="1761736"/>
                <a:ext cx="5400" cy="507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5244" y="1759576"/>
                  <a:ext cx="7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/>
                <p14:cNvContentPartPr/>
                <p14:nvPr/>
              </p14:nvContentPartPr>
              <p14:xfrm>
                <a:off x="766684" y="1680736"/>
                <a:ext cx="18000" cy="507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5244" y="1678216"/>
                  <a:ext cx="19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/>
                <p14:cNvContentPartPr/>
                <p14:nvPr/>
              </p14:nvContentPartPr>
              <p14:xfrm>
                <a:off x="840484" y="1711696"/>
                <a:ext cx="151920" cy="12420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404" y="1709176"/>
                  <a:ext cx="153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/>
                <p14:cNvContentPartPr/>
                <p14:nvPr/>
              </p14:nvContentPartPr>
              <p14:xfrm>
                <a:off x="1269604" y="1608376"/>
                <a:ext cx="229320" cy="2566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68524" y="1605496"/>
                  <a:ext cx="2318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/>
                <p14:cNvContentPartPr/>
                <p14:nvPr/>
              </p14:nvContentPartPr>
              <p14:xfrm>
                <a:off x="1631044" y="1714936"/>
                <a:ext cx="97200" cy="116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29604" y="1713136"/>
                  <a:ext cx="99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/>
                <p14:cNvContentPartPr/>
                <p14:nvPr/>
              </p14:nvContentPartPr>
              <p14:xfrm>
                <a:off x="1665964" y="1715296"/>
                <a:ext cx="65520" cy="1310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64884" y="1712776"/>
                  <a:ext cx="67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/>
                <p14:cNvContentPartPr/>
                <p14:nvPr/>
              </p14:nvContentPartPr>
              <p14:xfrm>
                <a:off x="1800244" y="1812136"/>
                <a:ext cx="41040" cy="918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98804" y="1809976"/>
                  <a:ext cx="42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/>
                <p14:cNvContentPartPr/>
                <p14:nvPr/>
              </p14:nvContentPartPr>
              <p14:xfrm>
                <a:off x="1814284" y="1763176"/>
                <a:ext cx="12600" cy="1188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12844" y="1760656"/>
                  <a:ext cx="151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/>
                <p14:cNvContentPartPr/>
                <p14:nvPr/>
              </p14:nvContentPartPr>
              <p14:xfrm>
                <a:off x="1958284" y="1721776"/>
                <a:ext cx="121680" cy="1350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57204" y="1719256"/>
                  <a:ext cx="123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/>
                <p14:cNvContentPartPr/>
                <p14:nvPr/>
              </p14:nvContentPartPr>
              <p14:xfrm>
                <a:off x="2129284" y="1836256"/>
                <a:ext cx="39600" cy="597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28204" y="1834456"/>
                  <a:ext cx="41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/>
                <p14:cNvContentPartPr/>
                <p14:nvPr/>
              </p14:nvContentPartPr>
              <p14:xfrm>
                <a:off x="2127484" y="1771456"/>
                <a:ext cx="9000" cy="104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26044" y="1768936"/>
                  <a:ext cx="115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/>
                <p14:cNvContentPartPr/>
                <p14:nvPr/>
              </p14:nvContentPartPr>
              <p14:xfrm>
                <a:off x="538444" y="2190136"/>
                <a:ext cx="93600" cy="1756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7364" y="2187616"/>
                  <a:ext cx="95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/>
                <p14:cNvContentPartPr/>
                <p14:nvPr/>
              </p14:nvContentPartPr>
              <p14:xfrm>
                <a:off x="682444" y="2329456"/>
                <a:ext cx="14040" cy="158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1724" y="2327656"/>
                  <a:ext cx="14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/>
                <p14:cNvContentPartPr/>
                <p14:nvPr/>
              </p14:nvContentPartPr>
              <p14:xfrm>
                <a:off x="781804" y="2142256"/>
                <a:ext cx="70200" cy="18792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0364" y="2140096"/>
                  <a:ext cx="72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/>
                <p14:cNvContentPartPr/>
                <p14:nvPr/>
              </p14:nvContentPartPr>
              <p14:xfrm>
                <a:off x="746164" y="2235856"/>
                <a:ext cx="75600" cy="46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5084" y="2233336"/>
                  <a:ext cx="7740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/>
                <p14:cNvContentPartPr/>
                <p14:nvPr/>
              </p14:nvContentPartPr>
              <p14:xfrm>
                <a:off x="962164" y="2324056"/>
                <a:ext cx="8280" cy="111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61084" y="2321896"/>
                  <a:ext cx="97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/>
                <p14:cNvContentPartPr/>
                <p14:nvPr/>
              </p14:nvContentPartPr>
              <p14:xfrm>
                <a:off x="1075204" y="2217136"/>
                <a:ext cx="1440" cy="316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74124" y="2214616"/>
                  <a:ext cx="3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/>
                <p14:cNvContentPartPr/>
                <p14:nvPr/>
              </p14:nvContentPartPr>
              <p14:xfrm>
                <a:off x="1076644" y="2329096"/>
                <a:ext cx="6120" cy="576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75564" y="2327296"/>
                  <a:ext cx="828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/>
                <p14:cNvContentPartPr/>
                <p14:nvPr/>
              </p14:nvContentPartPr>
              <p14:xfrm>
                <a:off x="1362844" y="2096176"/>
                <a:ext cx="149400" cy="25560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61764" y="2094016"/>
                  <a:ext cx="151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/>
                <p14:cNvContentPartPr/>
                <p14:nvPr/>
              </p14:nvContentPartPr>
              <p14:xfrm>
                <a:off x="1396324" y="2216776"/>
                <a:ext cx="122760" cy="1620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95244" y="2214256"/>
                  <a:ext cx="124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/>
                <p14:cNvContentPartPr/>
                <p14:nvPr/>
              </p14:nvContentPartPr>
              <p14:xfrm>
                <a:off x="1587484" y="2233336"/>
                <a:ext cx="90000" cy="1116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86404" y="2231536"/>
                  <a:ext cx="91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/>
                <p14:cNvContentPartPr/>
                <p14:nvPr/>
              </p14:nvContentPartPr>
              <p14:xfrm>
                <a:off x="2002924" y="2081416"/>
                <a:ext cx="241560" cy="2649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01844" y="2078896"/>
                  <a:ext cx="243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/>
                <p14:cNvContentPartPr/>
                <p14:nvPr/>
              </p14:nvContentPartPr>
              <p14:xfrm>
                <a:off x="1284004" y="1979176"/>
                <a:ext cx="36360" cy="601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82924" y="1978456"/>
                  <a:ext cx="37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/>
                <p14:cNvContentPartPr/>
                <p14:nvPr/>
              </p14:nvContentPartPr>
              <p14:xfrm>
                <a:off x="1294084" y="1941736"/>
                <a:ext cx="18000" cy="46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93004" y="1939576"/>
                  <a:ext cx="1944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/>
                <p14:cNvContentPartPr/>
                <p14:nvPr/>
              </p14:nvContentPartPr>
              <p14:xfrm>
                <a:off x="1370044" y="1955056"/>
                <a:ext cx="48960" cy="432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68964" y="1952536"/>
                  <a:ext cx="511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/>
                <p14:cNvContentPartPr/>
                <p14:nvPr/>
              </p14:nvContentPartPr>
              <p14:xfrm>
                <a:off x="1379764" y="1983136"/>
                <a:ext cx="61200" cy="126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78684" y="1982056"/>
                  <a:ext cx="630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/>
                <p14:cNvContentPartPr/>
                <p14:nvPr/>
              </p14:nvContentPartPr>
              <p14:xfrm>
                <a:off x="1476244" y="1937416"/>
                <a:ext cx="18720" cy="838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75164" y="1935616"/>
                  <a:ext cx="208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/>
                <p14:cNvContentPartPr/>
                <p14:nvPr/>
              </p14:nvContentPartPr>
              <p14:xfrm>
                <a:off x="1348084" y="1468696"/>
                <a:ext cx="115200" cy="11520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47004" y="1466176"/>
                  <a:ext cx="116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/>
                <p14:cNvContentPartPr/>
                <p14:nvPr/>
              </p14:nvContentPartPr>
              <p14:xfrm>
                <a:off x="2011564" y="2467696"/>
                <a:ext cx="34560" cy="5796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010484" y="2465536"/>
                  <a:ext cx="36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/>
                <p14:cNvContentPartPr/>
                <p14:nvPr/>
              </p14:nvContentPartPr>
              <p14:xfrm>
                <a:off x="2002924" y="2403976"/>
                <a:ext cx="28800" cy="111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01484" y="2402176"/>
                  <a:ext cx="306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/>
                <p14:cNvContentPartPr/>
                <p14:nvPr/>
              </p14:nvContentPartPr>
              <p14:xfrm>
                <a:off x="2101564" y="2448976"/>
                <a:ext cx="59400" cy="864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00484" y="2446816"/>
                  <a:ext cx="615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/>
                <p14:cNvContentPartPr/>
                <p14:nvPr/>
              </p14:nvContentPartPr>
              <p14:xfrm>
                <a:off x="2111284" y="2508376"/>
                <a:ext cx="61200" cy="144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110204" y="2506936"/>
                  <a:ext cx="62280" cy="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/>
                <p14:cNvContentPartPr/>
                <p14:nvPr/>
              </p14:nvContentPartPr>
              <p14:xfrm>
                <a:off x="2211004" y="2460856"/>
                <a:ext cx="6120" cy="7380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209924" y="2458696"/>
                  <a:ext cx="7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/>
                <p14:cNvContentPartPr/>
                <p14:nvPr/>
              </p14:nvContentPartPr>
              <p14:xfrm>
                <a:off x="2111644" y="1954696"/>
                <a:ext cx="92880" cy="1015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10204" y="1952176"/>
                  <a:ext cx="95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/>
                <p14:cNvContentPartPr/>
                <p14:nvPr/>
              </p14:nvContentPartPr>
              <p14:xfrm>
                <a:off x="2329444" y="2171416"/>
                <a:ext cx="91440" cy="1296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328364" y="2169256"/>
                  <a:ext cx="93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/>
                <p14:cNvContentPartPr/>
                <p14:nvPr/>
              </p14:nvContentPartPr>
              <p14:xfrm>
                <a:off x="2319724" y="2164936"/>
                <a:ext cx="115560" cy="1587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18284" y="2162776"/>
                  <a:ext cx="118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/>
                <p14:cNvContentPartPr/>
                <p14:nvPr/>
              </p14:nvContentPartPr>
              <p14:xfrm>
                <a:off x="2488564" y="2349976"/>
                <a:ext cx="65160" cy="684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87484" y="2348176"/>
                  <a:ext cx="66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/>
                <p14:cNvContentPartPr/>
                <p14:nvPr/>
              </p14:nvContentPartPr>
              <p14:xfrm>
                <a:off x="2492524" y="2270416"/>
                <a:ext cx="7200" cy="208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91444" y="2267896"/>
                  <a:ext cx="9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/>
                <p14:cNvContentPartPr/>
                <p14:nvPr/>
              </p14:nvContentPartPr>
              <p14:xfrm>
                <a:off x="2646244" y="2131816"/>
                <a:ext cx="174960" cy="1634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45164" y="2129656"/>
                  <a:ext cx="176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/>
                <p14:cNvContentPartPr/>
                <p14:nvPr/>
              </p14:nvContentPartPr>
              <p14:xfrm>
                <a:off x="2857204" y="2332336"/>
                <a:ext cx="68400" cy="7920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855764" y="2330176"/>
                  <a:ext cx="70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/>
                <p14:cNvContentPartPr/>
                <p14:nvPr/>
              </p14:nvContentPartPr>
              <p14:xfrm>
                <a:off x="2878444" y="2267536"/>
                <a:ext cx="13680" cy="108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77364" y="2265736"/>
                  <a:ext cx="151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/>
                <p14:cNvContentPartPr/>
                <p14:nvPr/>
              </p14:nvContentPartPr>
              <p14:xfrm>
                <a:off x="2946844" y="2436736"/>
                <a:ext cx="33480" cy="612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46484" y="2434936"/>
                  <a:ext cx="34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/>
                <p14:cNvContentPartPr/>
                <p14:nvPr/>
              </p14:nvContentPartPr>
              <p14:xfrm>
                <a:off x="3056644" y="2314696"/>
                <a:ext cx="74520" cy="127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55924" y="2312536"/>
                  <a:ext cx="75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/>
                <p14:cNvContentPartPr/>
                <p14:nvPr/>
              </p14:nvContentPartPr>
              <p14:xfrm>
                <a:off x="3307564" y="2181856"/>
                <a:ext cx="111600" cy="11808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06484" y="2179336"/>
                  <a:ext cx="113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/>
                <p14:cNvContentPartPr/>
                <p14:nvPr/>
              </p14:nvContentPartPr>
              <p14:xfrm>
                <a:off x="3346804" y="2275096"/>
                <a:ext cx="113760" cy="7740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45724" y="2272936"/>
                  <a:ext cx="115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/>
                <p14:cNvContentPartPr/>
                <p14:nvPr/>
              </p14:nvContentPartPr>
              <p14:xfrm>
                <a:off x="3827404" y="2281216"/>
                <a:ext cx="92160" cy="1224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26324" y="2278696"/>
                  <a:ext cx="94680" cy="127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2" name="Group 1031"/>
            <p:cNvGrpSpPr/>
            <p:nvPr/>
          </p:nvGrpSpPr>
          <p:grpSpPr>
            <a:xfrm>
              <a:off x="1419570" y="2643379"/>
              <a:ext cx="1230120" cy="275400"/>
              <a:chOff x="1419570" y="2708691"/>
              <a:chExt cx="1230120" cy="27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3" name="Ink 2"/>
                  <p14:cNvContentPartPr/>
                  <p14:nvPr/>
                </p14:nvContentPartPr>
                <p14:xfrm>
                  <a:off x="1419570" y="2708691"/>
                  <a:ext cx="171000" cy="246960"/>
                </p14:xfrm>
              </p:contentPart>
            </mc:Choice>
            <mc:Fallback xmlns="">
              <p:pic>
                <p:nvPicPr>
                  <p:cNvPr id="3" name="Ink 2"/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418490" y="2706531"/>
                    <a:ext cx="17316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4" name="Ink 3"/>
                  <p14:cNvContentPartPr/>
                  <p14:nvPr/>
                </p14:nvContentPartPr>
                <p14:xfrm>
                  <a:off x="1458810" y="2807691"/>
                  <a:ext cx="102600" cy="10440"/>
                </p14:xfrm>
              </p:contentPart>
            </mc:Choice>
            <mc:Fallback xmlns="">
              <p:pic>
                <p:nvPicPr>
                  <p:cNvPr id="4" name="Ink 3"/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457730" y="2805171"/>
                    <a:ext cx="104040" cy="1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9" name="Ink 8"/>
                  <p14:cNvContentPartPr/>
                  <p14:nvPr/>
                </p14:nvContentPartPr>
                <p14:xfrm>
                  <a:off x="1633050" y="2894451"/>
                  <a:ext cx="30240" cy="52200"/>
                </p14:xfrm>
              </p:contentPart>
            </mc:Choice>
            <mc:Fallback xmlns="">
              <p:pic>
                <p:nvPicPr>
                  <p:cNvPr id="9" name="Ink 8"/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631970" y="2892291"/>
                    <a:ext cx="3168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5" name="Ink 14"/>
                  <p14:cNvContentPartPr/>
                  <p14:nvPr/>
                </p14:nvContentPartPr>
                <p14:xfrm>
                  <a:off x="1650690" y="2809131"/>
                  <a:ext cx="7200" cy="13320"/>
                </p14:xfrm>
              </p:contentPart>
            </mc:Choice>
            <mc:Fallback xmlns="">
              <p:pic>
                <p:nvPicPr>
                  <p:cNvPr id="15" name="Ink 14"/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1649250" y="2806971"/>
                    <a:ext cx="9720" cy="1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9" name="Ink 18"/>
                  <p14:cNvContentPartPr/>
                  <p14:nvPr/>
                </p14:nvContentPartPr>
                <p14:xfrm>
                  <a:off x="2030490" y="2755491"/>
                  <a:ext cx="107640" cy="148320"/>
                </p14:xfrm>
              </p:contentPart>
            </mc:Choice>
            <mc:Fallback xmlns="">
              <p:pic>
                <p:nvPicPr>
                  <p:cNvPr id="19" name="Ink 18"/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2029410" y="2752971"/>
                    <a:ext cx="10944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7" name="Ink 26"/>
                  <p14:cNvContentPartPr/>
                  <p14:nvPr/>
                </p14:nvContentPartPr>
                <p14:xfrm>
                  <a:off x="2048850" y="2776371"/>
                  <a:ext cx="101160" cy="132120"/>
                </p14:xfrm>
              </p:contentPart>
            </mc:Choice>
            <mc:Fallback xmlns="">
              <p:pic>
                <p:nvPicPr>
                  <p:cNvPr id="27" name="Ink 26"/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2047770" y="2774211"/>
                    <a:ext cx="10296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32" name="Ink 31"/>
                  <p14:cNvContentPartPr/>
                  <p14:nvPr/>
                </p14:nvContentPartPr>
                <p14:xfrm>
                  <a:off x="2214810" y="2912091"/>
                  <a:ext cx="31680" cy="72000"/>
                </p14:xfrm>
              </p:contentPart>
            </mc:Choice>
            <mc:Fallback xmlns="">
              <p:pic>
                <p:nvPicPr>
                  <p:cNvPr id="32" name="Ink 31"/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213370" y="2909571"/>
                    <a:ext cx="334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39" name="Ink 38"/>
                  <p14:cNvContentPartPr/>
                  <p14:nvPr/>
                </p14:nvContentPartPr>
                <p14:xfrm>
                  <a:off x="2210130" y="2837931"/>
                  <a:ext cx="11880" cy="21960"/>
                </p14:xfrm>
              </p:contentPart>
            </mc:Choice>
            <mc:Fallback xmlns="">
              <p:pic>
                <p:nvPicPr>
                  <p:cNvPr id="39" name="Ink 38"/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209050" y="2835771"/>
                    <a:ext cx="1332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55" name="Ink 54"/>
                  <p14:cNvContentPartPr/>
                  <p14:nvPr/>
                </p14:nvContentPartPr>
                <p14:xfrm>
                  <a:off x="2334690" y="2771691"/>
                  <a:ext cx="100800" cy="109800"/>
                </p14:xfrm>
              </p:contentPart>
            </mc:Choice>
            <mc:Fallback xmlns="">
              <p:pic>
                <p:nvPicPr>
                  <p:cNvPr id="55" name="Ink 54"/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333610" y="2769531"/>
                    <a:ext cx="10332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030" name="Ink 1029"/>
                  <p14:cNvContentPartPr/>
                  <p14:nvPr/>
                </p14:nvContentPartPr>
                <p14:xfrm>
                  <a:off x="2389050" y="2859531"/>
                  <a:ext cx="93240" cy="73800"/>
                </p14:xfrm>
              </p:contentPart>
            </mc:Choice>
            <mc:Fallback xmlns="">
              <p:pic>
                <p:nvPicPr>
                  <p:cNvPr id="1030" name="Ink 1029"/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2387970" y="2857371"/>
                    <a:ext cx="954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031" name="Ink 1030"/>
                  <p14:cNvContentPartPr/>
                  <p14:nvPr/>
                </p14:nvContentPartPr>
                <p14:xfrm>
                  <a:off x="2529450" y="2753691"/>
                  <a:ext cx="120240" cy="153000"/>
                </p14:xfrm>
              </p:contentPart>
            </mc:Choice>
            <mc:Fallback xmlns="">
              <p:pic>
                <p:nvPicPr>
                  <p:cNvPr id="1031" name="Ink 1030"/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528370" y="2751171"/>
                    <a:ext cx="12276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034" name="TextBox 1033"/>
          <p:cNvSpPr txBox="1"/>
          <p:nvPr/>
        </p:nvSpPr>
        <p:spPr>
          <a:xfrm>
            <a:off x="111148" y="1115370"/>
            <a:ext cx="410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Minimize the cost, so that all required nutrients are supplied: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35" name="Ink 1034"/>
              <p14:cNvContentPartPr/>
              <p14:nvPr/>
            </p14:nvContentPartPr>
            <p14:xfrm>
              <a:off x="3440970" y="2517531"/>
              <a:ext cx="160920" cy="177480"/>
            </p14:xfrm>
          </p:contentPart>
        </mc:Choice>
        <mc:Fallback xmlns="">
          <p:pic>
            <p:nvPicPr>
              <p:cNvPr id="1035" name="Ink 103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439890" y="2515011"/>
                <a:ext cx="163080" cy="182160"/>
              </a:xfrm>
              <a:prstGeom prst="rect">
                <a:avLst/>
              </a:prstGeom>
            </p:spPr>
          </p:pic>
        </mc:Fallback>
      </mc:AlternateContent>
      <p:sp>
        <p:nvSpPr>
          <p:cNvPr id="1036" name="TextBox 1035"/>
          <p:cNvSpPr txBox="1"/>
          <p:nvPr/>
        </p:nvSpPr>
        <p:spPr>
          <a:xfrm>
            <a:off x="2992093" y="1848005"/>
            <a:ext cx="157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Required daily amount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57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 problem</a:t>
            </a:r>
            <a:endParaRPr lang="en-US" dirty="0"/>
          </a:p>
        </p:txBody>
      </p:sp>
      <p:pic>
        <p:nvPicPr>
          <p:cNvPr id="1026" name="Picture 2" descr="C:\Users\victo_000\AppData\Local\Microsoft\Windows\Temporary Internet Files\Content.IE5\Y0PT6DAN\MC90044178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9" y="284578"/>
            <a:ext cx="715165" cy="71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victo_000\AppData\Local\Microsoft\Windows\Temporary Internet Files\Content.IE5\Y0PT6DAN\MC90044177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0" y="186414"/>
            <a:ext cx="1098603" cy="109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victo_000\AppData\Local\Microsoft\Windows\Temporary Internet Files\Content.IE5\XCD36AJK\MC900233594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46" y="284578"/>
            <a:ext cx="1034222" cy="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/>
          <p:cNvGrpSpPr/>
          <p:nvPr/>
        </p:nvGrpSpPr>
        <p:grpSpPr>
          <a:xfrm>
            <a:off x="341704" y="2043256"/>
            <a:ext cx="572040" cy="685080"/>
            <a:chOff x="510724" y="1680736"/>
            <a:chExt cx="572040" cy="68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/>
                <p14:cNvContentPartPr/>
                <p14:nvPr/>
              </p14:nvContentPartPr>
              <p14:xfrm>
                <a:off x="510724" y="1682176"/>
                <a:ext cx="204480" cy="1422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84" y="1679656"/>
                  <a:ext cx="206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/>
                <p14:cNvContentPartPr/>
                <p14:nvPr/>
              </p14:nvContentPartPr>
              <p14:xfrm>
                <a:off x="766684" y="1761736"/>
                <a:ext cx="5400" cy="5076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5244" y="1759576"/>
                  <a:ext cx="7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/>
                <p14:cNvContentPartPr/>
                <p14:nvPr/>
              </p14:nvContentPartPr>
              <p14:xfrm>
                <a:off x="766684" y="1680736"/>
                <a:ext cx="18000" cy="507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244" y="1678216"/>
                  <a:ext cx="19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/>
                <p14:cNvContentPartPr/>
                <p14:nvPr/>
              </p14:nvContentPartPr>
              <p14:xfrm>
                <a:off x="840484" y="1711696"/>
                <a:ext cx="151920" cy="12420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9404" y="1709176"/>
                  <a:ext cx="153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/>
                <p14:cNvContentPartPr/>
                <p14:nvPr/>
              </p14:nvContentPartPr>
              <p14:xfrm>
                <a:off x="538444" y="2190136"/>
                <a:ext cx="93600" cy="1756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7364" y="2187616"/>
                  <a:ext cx="95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/>
                <p14:cNvContentPartPr/>
                <p14:nvPr/>
              </p14:nvContentPartPr>
              <p14:xfrm>
                <a:off x="682444" y="2329456"/>
                <a:ext cx="14040" cy="158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1724" y="2327656"/>
                  <a:ext cx="14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/>
                <p14:cNvContentPartPr/>
                <p14:nvPr/>
              </p14:nvContentPartPr>
              <p14:xfrm>
                <a:off x="781804" y="2142256"/>
                <a:ext cx="70200" cy="18792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0364" y="2140096"/>
                  <a:ext cx="72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/>
                <p14:cNvContentPartPr/>
                <p14:nvPr/>
              </p14:nvContentPartPr>
              <p14:xfrm>
                <a:off x="746164" y="2235856"/>
                <a:ext cx="75600" cy="46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5084" y="2233336"/>
                  <a:ext cx="7740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/>
                <p14:cNvContentPartPr/>
                <p14:nvPr/>
              </p14:nvContentPartPr>
              <p14:xfrm>
                <a:off x="962164" y="2324056"/>
                <a:ext cx="8280" cy="111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1084" y="2321896"/>
                  <a:ext cx="97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/>
                <p14:cNvContentPartPr/>
                <p14:nvPr/>
              </p14:nvContentPartPr>
              <p14:xfrm>
                <a:off x="1075204" y="2217136"/>
                <a:ext cx="1440" cy="316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4124" y="2214616"/>
                  <a:ext cx="3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/>
                <p14:cNvContentPartPr/>
                <p14:nvPr/>
              </p14:nvContentPartPr>
              <p14:xfrm>
                <a:off x="1076644" y="2329096"/>
                <a:ext cx="6120" cy="576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5564" y="2327296"/>
                  <a:ext cx="8280" cy="9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34" name="TextBox 1033"/>
          <p:cNvSpPr txBox="1"/>
          <p:nvPr/>
        </p:nvSpPr>
        <p:spPr>
          <a:xfrm>
            <a:off x="111148" y="1115370"/>
            <a:ext cx="410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Minimize the cost, so that all required nutrients are supplied: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/>
              <p14:cNvContentPartPr/>
              <p14:nvPr/>
            </p14:nvContentPartPr>
            <p14:xfrm>
              <a:off x="1459530" y="2010291"/>
              <a:ext cx="159480" cy="1465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58450" y="2007771"/>
                <a:ext cx="1612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/>
              <p14:cNvContentPartPr/>
              <p14:nvPr/>
            </p14:nvContentPartPr>
            <p14:xfrm>
              <a:off x="1693170" y="1967091"/>
              <a:ext cx="10440" cy="687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92090" y="1964571"/>
                <a:ext cx="126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3" name="Ink 62"/>
              <p14:cNvContentPartPr/>
              <p14:nvPr/>
            </p14:nvContentPartPr>
            <p14:xfrm>
              <a:off x="1630890" y="1960611"/>
              <a:ext cx="132840" cy="255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29450" y="1958091"/>
                <a:ext cx="1346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24" name="Ink 1023"/>
              <p14:cNvContentPartPr/>
              <p14:nvPr/>
            </p14:nvContentPartPr>
            <p14:xfrm>
              <a:off x="1839330" y="2007771"/>
              <a:ext cx="115920" cy="120600"/>
            </p14:xfrm>
          </p:contentPart>
        </mc:Choice>
        <mc:Fallback xmlns="">
          <p:pic>
            <p:nvPicPr>
              <p:cNvPr id="1024" name="Ink 102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37890" y="2005971"/>
                <a:ext cx="1177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5" name="Ink 1024"/>
              <p14:cNvContentPartPr/>
              <p14:nvPr/>
            </p14:nvContentPartPr>
            <p14:xfrm>
              <a:off x="1840050" y="2000931"/>
              <a:ext cx="136440" cy="160560"/>
            </p14:xfrm>
          </p:contentPart>
        </mc:Choice>
        <mc:Fallback xmlns="">
          <p:pic>
            <p:nvPicPr>
              <p:cNvPr id="1025" name="Ink 102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38970" y="1998771"/>
                <a:ext cx="1382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9" name="Ink 1028"/>
              <p14:cNvContentPartPr/>
              <p14:nvPr/>
            </p14:nvContentPartPr>
            <p14:xfrm>
              <a:off x="1527570" y="2422851"/>
              <a:ext cx="240120" cy="256680"/>
            </p14:xfrm>
          </p:contentPart>
        </mc:Choice>
        <mc:Fallback xmlns="">
          <p:pic>
            <p:nvPicPr>
              <p:cNvPr id="1029" name="Ink 102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26130" y="2420691"/>
                <a:ext cx="2419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35" name="Ink 1034"/>
              <p14:cNvContentPartPr/>
              <p14:nvPr/>
            </p14:nvContentPartPr>
            <p14:xfrm>
              <a:off x="1867050" y="2533371"/>
              <a:ext cx="92520" cy="117000"/>
            </p14:xfrm>
          </p:contentPart>
        </mc:Choice>
        <mc:Fallback xmlns="">
          <p:pic>
            <p:nvPicPr>
              <p:cNvPr id="1035" name="Ink 103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65610" y="2531211"/>
                <a:ext cx="943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6" name="Ink 1035"/>
              <p14:cNvContentPartPr/>
              <p14:nvPr/>
            </p14:nvContentPartPr>
            <p14:xfrm>
              <a:off x="1854810" y="2522571"/>
              <a:ext cx="112680" cy="153000"/>
            </p14:xfrm>
          </p:contentPart>
        </mc:Choice>
        <mc:Fallback xmlns="">
          <p:pic>
            <p:nvPicPr>
              <p:cNvPr id="1036" name="Ink 103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54090" y="2520411"/>
                <a:ext cx="114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37" name="Ink 1036"/>
              <p14:cNvContentPartPr/>
              <p14:nvPr/>
            </p14:nvContentPartPr>
            <p14:xfrm>
              <a:off x="2149290" y="2480811"/>
              <a:ext cx="113040" cy="144360"/>
            </p14:xfrm>
          </p:contentPart>
        </mc:Choice>
        <mc:Fallback xmlns="">
          <p:pic>
            <p:nvPicPr>
              <p:cNvPr id="1037" name="Ink 103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47850" y="2478291"/>
                <a:ext cx="115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38" name="Ink 1037"/>
              <p14:cNvContentPartPr/>
              <p14:nvPr/>
            </p14:nvContentPartPr>
            <p14:xfrm>
              <a:off x="2209410" y="2571531"/>
              <a:ext cx="101880" cy="111960"/>
            </p14:xfrm>
          </p:contentPart>
        </mc:Choice>
        <mc:Fallback xmlns="">
          <p:pic>
            <p:nvPicPr>
              <p:cNvPr id="1038" name="Ink 103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08690" y="2569371"/>
                <a:ext cx="1036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40" name="Ink 1039"/>
              <p14:cNvContentPartPr/>
              <p14:nvPr/>
            </p14:nvContentPartPr>
            <p14:xfrm>
              <a:off x="2495250" y="2481171"/>
              <a:ext cx="128880" cy="150480"/>
            </p14:xfrm>
          </p:contentPart>
        </mc:Choice>
        <mc:Fallback xmlns="">
          <p:pic>
            <p:nvPicPr>
              <p:cNvPr id="1040" name="Ink 103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94170" y="2479011"/>
                <a:ext cx="1303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41" name="Ink 1040"/>
              <p14:cNvContentPartPr/>
              <p14:nvPr/>
            </p14:nvContentPartPr>
            <p14:xfrm>
              <a:off x="1837890" y="2881491"/>
              <a:ext cx="110880" cy="169920"/>
            </p14:xfrm>
          </p:contentPart>
        </mc:Choice>
        <mc:Fallback xmlns="">
          <p:pic>
            <p:nvPicPr>
              <p:cNvPr id="1041" name="Ink 104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36810" y="2879691"/>
                <a:ext cx="1119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42" name="Ink 1041"/>
              <p14:cNvContentPartPr/>
              <p14:nvPr/>
            </p14:nvContentPartPr>
            <p14:xfrm>
              <a:off x="1839690" y="2908491"/>
              <a:ext cx="131040" cy="128160"/>
            </p14:xfrm>
          </p:contentPart>
        </mc:Choice>
        <mc:Fallback xmlns="">
          <p:pic>
            <p:nvPicPr>
              <p:cNvPr id="1042" name="Ink 104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38250" y="2907411"/>
                <a:ext cx="1328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43" name="Ink 1042"/>
              <p14:cNvContentPartPr/>
              <p14:nvPr/>
            </p14:nvContentPartPr>
            <p14:xfrm>
              <a:off x="2135610" y="2903091"/>
              <a:ext cx="91080" cy="109440"/>
            </p14:xfrm>
          </p:contentPart>
        </mc:Choice>
        <mc:Fallback xmlns="">
          <p:pic>
            <p:nvPicPr>
              <p:cNvPr id="1043" name="Ink 104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34530" y="2900571"/>
                <a:ext cx="936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44" name="Ink 1043"/>
              <p14:cNvContentPartPr/>
              <p14:nvPr/>
            </p14:nvContentPartPr>
            <p14:xfrm>
              <a:off x="2172330" y="2989491"/>
              <a:ext cx="99720" cy="73440"/>
            </p14:xfrm>
          </p:contentPart>
        </mc:Choice>
        <mc:Fallback xmlns="">
          <p:pic>
            <p:nvPicPr>
              <p:cNvPr id="1044" name="Ink 104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71250" y="2988051"/>
                <a:ext cx="1018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45" name="Ink 1044"/>
              <p14:cNvContentPartPr/>
              <p14:nvPr/>
            </p14:nvContentPartPr>
            <p14:xfrm>
              <a:off x="2344770" y="2884011"/>
              <a:ext cx="131760" cy="140040"/>
            </p14:xfrm>
          </p:contentPart>
        </mc:Choice>
        <mc:Fallback xmlns="">
          <p:pic>
            <p:nvPicPr>
              <p:cNvPr id="1045" name="Ink 104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43690" y="2881491"/>
                <a:ext cx="134280" cy="1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0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Coal supply, delivery, and consumption</a:t>
            </a:r>
            <a:endParaRPr lang="en-US" dirty="0"/>
          </a:p>
        </p:txBody>
      </p:sp>
      <p:pic>
        <p:nvPicPr>
          <p:cNvPr id="2050" name="Picture 2" descr="File:0 Frameries - Charbonnage de Crachet Picquery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3" y="324204"/>
            <a:ext cx="610941" cy="940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ac.450f.edgecastcdn.net/80450F/kgab.com/files/2012/03/EIA_coal_trai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59" y="912376"/>
            <a:ext cx="779393" cy="7051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le:0 Frameries - Charbonnage de Crachet Picquery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" y="1369522"/>
            <a:ext cx="554589" cy="8539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ac.450f.edgecastcdn.net/80450F/kgab.com/files/2012/03/EIA_coal_trai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7" y="1701666"/>
            <a:ext cx="819878" cy="7417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ile:0 Frameries - Charbonnage de Crachet Picquery (1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5" y="2371134"/>
            <a:ext cx="563639" cy="8679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ile:Coal power plant Datteln 2 Crop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79" y="2379521"/>
            <a:ext cx="931158" cy="85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wgHBgkIBwgKCgkLDRYPDQwMDRsUFRAWIB0iIiAdHx8kKDQsJCYxJx8fLT0tMTU3Ojo6Iys/RD84QzQ5OjcBCgoKDQwNGg8PGjclHyU3Nzc3Nzc3Nzc3Nzc3Nzc3Nzc3Nzc3Nzc3Nzc3Nzc3Nzc3Nzc3Nzc3Nzc3Nzc3Nzc3N//AABEIAMcAYgMBIgACEQEDEQH/xAAbAAABBQEBAAAAAAAAAAAAAAADAAECBAUGB//EAD8QAAIBAwIDBQYDBQUJAAAAAAECAwAEERIhBTFBEyJRYZEGFDJxgaFCUrEjYsHR4RVTY/DxBxYkMzRDcpLC/8QAGQEBAQEBAQEAAAAAAAAAAAAAAAECAwQF/8QAHhEBAQEAAwACAwAAAAAAAAAAAAERAhIhAzFBYYH/2gAMAwEAAhEDEQA/AClaWmjaaWmvtuIWKWmi6aWmmgWmlpo2mlppoBpptNH00tFRANNMRgEnYCjMoUEnYDnVYgzHJz2fReRarqguDOcAERfd6MIwOgHkOQ+VFCafT0qvIzSt2cXLq2aaH7SL+8T1pUvck/N9qamjT00tNE00tNQD00+miBafTUA9NLTRdNLTUAdFRbCgltgOtHcqilmOAKr6WmfU4wPwoenmaagBQztlhhOinr5mi6VVck4GNzRm0xLknaq2hrg5caY85C+NNUFg1w2E2jHXxoyxhBhRgUYIFACjAHKmIoB6aVEwKVNFsrS00TTS00EAtLFExVXilzJZ2gkghE0rSIiRltOoswHPpzqW5NB8VGRljTUx/rVGHi+cpcWrRSggNHqyQTy2xv8AMZqre3z+8xBWaNx3jhdYQb7HGfDy+YrPeGNNY2lbtJOnJPy/1qUrJCm/M8h1NMlwhgRohqZuSr49alHAdXaTd6Q/atACwtK/aTD5J4UYrRSKiVoBEVAijEVByqDLEADqaAeKeoe8DpFKR4hKag1dNPpo2nypaamoFprM427xmxSKGSV2ug2EA6KxGfDfFWr3i3D7G5S2u7lYpnXUqFTlh5beVStpYmL3LTAswwFJwIx9fvWbZfFCk4et2n/HKrzMMZXkg8Bn+OQa5PiySQ8QKRIkpifAZYGfThd+ux8hkddq7M3CTMYoJo8/ifUOflXPX0AxcOqSaA8mXeQ6cDVjIB+Hr9SOlY+X6XjupcDuBCHQnvaySrDB5D0+R3+eK343SZBJGcg+WMGqvD4YpWmikjhcAKwU4fnncE9OVRWyjsuL25tdccc0bq0Ycle7gjA6davG2RL9rhFRIo0hVBlj/OglJJPiyieHU10QF330xrrbqOlQFvlg0x1t0HQfKrQjVBhRgUtNVQtNKn7RPzD1p6K0sU+nNT00CcqwZWYLEgzIxO3yrKMaCC14jxfistyiSRR9lAFdc/h1f/dDPBmD9pZGQW4/7YKq5H7pI3+vrVrhfCZzc3F1eTlo5JzLHGq6c7AAtjyUbVuaccq5zjLPVtxz1vPcRyLbxBmKjvCXSDHnkCCcnO/UDb5VzcwjA13ViEbS47UEfsW0k97y5Hn49DXecThhkspnuFJ7ONmDglWXAJ2I3HKuKvrJREIknkuJTC4j7YuFmwpOn8pI35AbkncZFc+csXjW3wqSWO+YOY9LRk6AuNW4Opc+O5I8+vM2bxJLy8tWsZo9MDM0hxuupTgeuNvKsOGIRXcfu1hLbNuGyi6Ym0nOkrlsHGAenhnatm2vBAinu6TgE9pkfU4wTvjoeWxrXG+ZSxeituzJZ3Z5G3JPIfIdBUyvlTrcwyR60fVn8I55oZMs3wDSp6/1rrrAcrqmx3PLA6UEpJPs2Av2q2sCJ5+HlTkUVT7D94+i/wAqerGKVVWhJqBCJ8bcvLzoAhS5/Z4Bt0O/+If5UUozuYlOHbeVx+EeAq2iKihVGANhWdQFykaFpGVEHViABQ1urQ/DdW5xzxKu33ql7VRCfhaWzjKXN1BC48VaRcj0oD+zaWIzwoAKM/sGxt/4seX19RWLyu5FXOJXEQ4fN2U0Wtl0oS+2TtzrmeI3IdjFIYuweN9cZB1wj93VzOd8DHlnYVYv3uJLSWJ5zG2tQV76EAsOQLEZHjy67jYUcy217AsMhUKjiSeaMDtvh31n5rtk4yOQrnz5a1xjTt5IIksXPEUljynZEMmQuQApAGTn59N9xvs3ECXhw1uj77M67j69PpXLQvbjhi3UOhWMQeQxS6wx57Lz1DcnI/p2lvPHOBoOfykAgMPIfw6Vrhd8rNYEnC4uH8UsJ7cyDt5THKhkJQjQ7DY+ajy8q2yu1VOPGSOO0eKJpCt1Ge703wfsTRkluZsaIOzTBy8mxznotbnlEmAGSdh4mqzS6toUMh8eQ9as+6qTmRjIf3uXpUyuBsMDwFbFDs7n/DH1pVd00qC9FEI1wN+pPiaIFqWKTssaF3ICjmTXPRhe01zFC/Co3cAtfo+4JGFV2/gKuJeLfO8Vrl0TGpuQbPgfCnNkeIXCT3ij3ePvQwkfiwRqP0J2rTjiWNAiDSi8lAwBWd9HPce4dDcrapdosrCXUpO3ZYU94HpjIP0NZVzZBryGG3RCyQyBg8YKs3cyynY5+p3z866Di4Zr2EQErPFGzRsPE+PlhDVOaWIcUt4HA7RIpFL7jsnLJzO+5wfnnzrPL1YyeGWV7NwmxlgWHUII3keKXswe6M6lwe9zGcn4fDarVqOJG1R4bRnbTsY3VWUjbDZYA4IO23hRrC3kHBrYIMSGJFY9H0jmPykBef0z4bXBypt3WMjSsh0gflIBGfPc+lJEtUODT+9y3BuLaeG8hwj9rtqXfDAeHP06itMrVSNCvtJeZ5NZwMPo8oP8K0CK3KiuVqJWjNgDJIA86rvPEp0g6m8FGa1obTSpu2P9xJ6UqdlacjLGhdzhR1oEcL3DiW4XCA9yI/qaJHC88gmnGADmOI/h8z5/pVoDauOtYYCnCipDAGTUAzSf8vZR+Mj9BU0xz/E+IW9lxS4e6R3DCKGJFcDVJzC74xkuoznHjiqxsJjxcNI1trEDM8RAOvLAFc9B0HhjrVmKFHvrpsSdizuboY1MTkpGeXIjVt5A7cjWtluUvZIbiFC0cACZY74cjGwOWyp555jfes3kuCez00sFvFGtuWi78cTax+y0u2xBxzwcbnZflm5wqRPfrouQjyoJNJj7PugkBseeR+nSqFramfh1xZhRBd3F7OmqLJC4lcnvHoApOMVa4bmW+iN0VM6s8UsZ/AwXIA2GRhc5PPINJyTDGO5uOKjiNiEntzbaE1d0FtWefhgmtFILttXvE0YGo6exU/D5k9a0CtRK1uVMUfdI85bU58XOakIwgwoAHgBVorUCKvYxX00qNimp2XFoUzOFwOZPJV51DUX2jxj855fTxosaBcnmx5k8zXDs3iKxlzmXl0Ucvr40XIXc8hzpi6p8X0A5mqfGJXj4VdOzdiDGUX8xZth8tyKdjGNwK4t4rGPiN7MUMwLhSfj3ypx5c/mzeFVJphNxi4v0t5XgWKMmMRHO5YEk48FB3xuKN/ZoRlu4ZeyjtGEcDMmondQ2c88ZwB0Kn50a0/tL+1L5m7BroRxLIhQquO+Rgb5Okgc+e1Z0xDg3ErO3mZJ2FtEk87hXQ7M0hxvyG2qrnE5LY3Nvf2txA4WRBMEcMcZwG2PgxB8iCeVU+EW05PE+1uYWtkkZe0RM6U0g8jsTud/50WCFoklt+JK8twiAOcnTKrbBtPIb5z1DfSrpjoyMGokVGzkaa0ikkGJCuHGc4YbEeoNGxV7HUEiolaM2KgRTsYDppUTFKr2OqOtVGWYCnDu/w9xfzEb/AEqkkoXB3J8TzoguRnnXDXXF2NVTlnPUk5JrO9oJ3CWtvCA0ssvdUnY4G301FM1YFx4AVmSq1/x4M+RbWcQHPnI+5H/rp+jVNTF+xsY3sRBIgEQR0XO5bVkFyfE5Pr57ZFosDXlzKbQI8rpA+mMEREIuWAGdwWI5bkjNdEJgBk7D9K5z2evobu64mzQvFHd3DGCRjnWoA3Hhn4h8x1FOxixwxI1nv7SJHUPeogXSwUgRxlvkNKnY+NbHFrN7qJJbZgl3C2uJs7NuCVPkcY8jg9KyeFzF+OcQRiNcZSSTA/GUCgjyIVvpita4voLdddxLHGvTWwGaaYBwadZDcojZTtNS5XSRkDKkdCGB26VfkbA5D1rl5uPcJtr4X0N9amOQtHOEcHvac528lA9PPNG6/wBoXBwwSO6TfO+CcYz/AC+4obI64zqObL9KS3KkYGN+tefv/tA4W0zKbzBHIhDg8v50ze3/AA4sY3uMLoDatPPl99/tWs/adnoHaD8w9aVcAvtbw1lDe+oMjOC39aVX+nZ0IvU5704vl6H7V5B/vDxeK6Fy96CZMDQpGkY8v886lYe1vELftDNdCXtDnTKT3D+7ty8qzvE7V7AL8bDUPSsPh/GTHxe9YDMczhmOdsDug+gHo1cHB7ScYALLfQSJ2mpmO+P3eWwoR49fomI5IomUbOvMEDnv8qzvFNr0T2r9oorHhxSWTs1l7rMoyQDt9/0BriOI+117GClhL2UTftRnvFQdl+WFX1xXM8VlveIaJLiUySAYyRtgcgMbY3puKOTHb9kMN2Sg6lPeONj+vrUuW+G1ry+1/G5BMF4jIGm0jWAFZtIO2QBzDfYVzXEeNX162bu4llY7Zkck1NRP7qijDY/Dvyz/AK0N7Z/+o05lXGx2yejHz3388UhtHsRHCkakactiRum+zegP61mymSJirAalOlx4EcxVi57SOWLeNgg31Srk+PM/Oh8XCLeyyRuCsoV1x1yN/vmqioZxk4zSac9M/WoHGARzqJY6aqJ9ofGlQ9QpUHWzRXduie72loWX4mRQxb1rFuopXndrhWjcnvADH2rq1d0JDBvPUuf0pyscitqIGfH+teXj8ufbf25ywmeGOWJd1bvAn6DnTKxSTB3KsG235dK1rvhYlTTbusZ8h/pWa3CLyFjhxgH8J5+tdZz431MQkYAyKG5DJB54x99qLfxLPcxRlyjJbRd4plVGgYz5nNCME8aHVF8Jyr/ej3jG4uMJG6xBIy2kdQgHLG/LFaFFbeNDo7RwEPfJjGBz5nVyq2s9m9pFbxWrCSCTV7xg6nU9CNWMczy61SuZTIcBQiatWjb/ADmgrMY1KZOMYzjFUWZuHrIzSmVlzvkrnAz1386hdQv7pFnvdkWi1Y+JfiB+W7b063hYKuOXX/Pzqd1NFJZPGMAkhgP3gefozbU9/KMpjttTKrFc1ZiEajvLqz48qaYJHgAkZGcGtAGg/lNKiZ+frSoOvE6he7q386lHcgE6HIwKVKvHjQ0cgkO6gnPXeiI0bNhiRnljpT0qzY1ElhV9RRhKAcHUuKE1siSD9mVYeBpUqzLVsU5OHWk34RrY7MuQf5VSl4CjEhJm1Y+EinpV0nycowpTcGuIMghWI8GqpNbsjKsi4PkaVKvTxts9QBk0GrEcLXKldjgbE9KVKtIh/Z0v5hTUqVN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2" name="Picture 14" descr="http://upload.wikimedia.org/wikipedia/commons/thumb/7/7f/Skyline_Frankfurt_am_Main.jpg/320px-Skyline_Frankfurt_am_Mai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509" y="1185015"/>
            <a:ext cx="1155891" cy="7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Coal power plant Datteln 2 Crop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21" y="324204"/>
            <a:ext cx="932545" cy="86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ohiocitizen.org/campaigns/coal/baard/pil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35" y="458244"/>
            <a:ext cx="616434" cy="4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ohiocitizen.org/campaigns/coal/baard/pil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16" y="2489597"/>
            <a:ext cx="852503" cy="63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/>
              <p14:cNvContentPartPr/>
              <p14:nvPr/>
            </p14:nvContentPartPr>
            <p14:xfrm>
              <a:off x="3448740" y="1985883"/>
              <a:ext cx="219240" cy="390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8380" y="1984083"/>
                <a:ext cx="22068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/>
              <p14:cNvContentPartPr/>
              <p14:nvPr/>
            </p14:nvContentPartPr>
            <p14:xfrm>
              <a:off x="3368460" y="779523"/>
              <a:ext cx="353880" cy="3834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68100" y="778083"/>
                <a:ext cx="354960" cy="3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03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</a:t>
            </a:r>
            <a:endParaRPr lang="en-US" dirty="0"/>
          </a:p>
        </p:txBody>
      </p:sp>
      <p:pic>
        <p:nvPicPr>
          <p:cNvPr id="2050" name="Picture 2" descr="File:0 Frameries - Charbonnage de Crachet Picquery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608010"/>
            <a:ext cx="1226998" cy="18893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wgHBgkIBwgKCgkLDRYPDQwMDRsUFRAWIB0iIiAdHx8kKDQsJCYxJx8fLT0tMTU3Ojo6Iys/RD84QzQ5OjcBCgoKDQwNGg8PGjclHyU3Nzc3Nzc3Nzc3Nzc3Nzc3Nzc3Nzc3Nzc3Nzc3Nzc3Nzc3Nzc3Nzc3Nzc3Nzc3Nzc3N//AABEIAMcAYgMBIgACEQEDEQH/xAAbAAABBQEBAAAAAAAAAAAAAAADAAECBAUGB//EAD8QAAIBAwIDBQYDBQUJAAAAAAECAwAEERIhBTFBEyJRYZEGFDJxgaFCUrEjYsHR4RVTY/DxBxYkMzRDcpLC/8QAGQEBAQEBAQEAAAAAAAAAAAAAAAECAwQF/8QAHhEBAQEAAwACAwAAAAAAAAAAAAERAhIhAzFBYYH/2gAMAwEAAhEDEQA/AClaWmjaaWmvtuIWKWmi6aWmmgWmlpo2mlppoBpptNH00tFRANNMRgEnYCjMoUEnYDnVYgzHJz2fReRarqguDOcAERfd6MIwOgHkOQ+VFCafT0qvIzSt2cXLq2aaH7SL+8T1pUvck/N9qamjT00tNE00tNQD00+miBafTUA9NLTRdNLTUAdFRbCgltgOtHcqilmOAKr6WmfU4wPwoenmaagBQztlhhOinr5mi6VVck4GNzRm0xLknaq2hrg5caY85C+NNUFg1w2E2jHXxoyxhBhRgUYIFACjAHKmIoB6aVEwKVNFsrS00TTS00EAtLFExVXilzJZ2gkghE0rSIiRltOoswHPpzqW5NB8VGRljTUx/rVGHi+cpcWrRSggNHqyQTy2xv8AMZqre3z+8xBWaNx3jhdYQb7HGfDy+YrPeGNNY2lbtJOnJPy/1qUrJCm/M8h1NMlwhgRohqZuSr49alHAdXaTd6Q/atACwtK/aTD5J4UYrRSKiVoBEVAijEVByqDLEADqaAeKeoe8DpFKR4hKag1dNPpo2nypaamoFprM427xmxSKGSV2ug2EA6KxGfDfFWr3i3D7G5S2u7lYpnXUqFTlh5beVStpYmL3LTAswwFJwIx9fvWbZfFCk4et2n/HKrzMMZXkg8Bn+OQa5PiySQ8QKRIkpifAZYGfThd+ux8hkddq7M3CTMYoJo8/ifUOflXPX0AxcOqSaA8mXeQ6cDVjIB+Hr9SOlY+X6XjupcDuBCHQnvaySrDB5D0+R3+eK343SZBJGcg+WMGqvD4YpWmikjhcAKwU4fnncE9OVRWyjsuL25tdccc0bq0Ycle7gjA6davG2RL9rhFRIo0hVBlj/OglJJPiyieHU10QF330xrrbqOlQFvlg0x1t0HQfKrQjVBhRgUtNVQtNKn7RPzD1p6K0sU+nNT00CcqwZWYLEgzIxO3yrKMaCC14jxfistyiSRR9lAFdc/h1f/dDPBmD9pZGQW4/7YKq5H7pI3+vrVrhfCZzc3F1eTlo5JzLHGq6c7AAtjyUbVuaccq5zjLPVtxz1vPcRyLbxBmKjvCXSDHnkCCcnO/UDb5VzcwjA13ViEbS47UEfsW0k97y5Hn49DXecThhkspnuFJ7ONmDglWXAJ2I3HKuKvrJREIknkuJTC4j7YuFmwpOn8pI35AbkncZFc+csXjW3wqSWO+YOY9LRk6AuNW4Opc+O5I8+vM2bxJLy8tWsZo9MDM0hxuupTgeuNvKsOGIRXcfu1hLbNuGyi6Ym0nOkrlsHGAenhnatm2vBAinu6TgE9pkfU4wTvjoeWxrXG+ZSxeituzJZ3Z5G3JPIfIdBUyvlTrcwyR60fVn8I55oZMs3wDSp6/1rrrAcrqmx3PLA6UEpJPs2Av2q2sCJ5+HlTkUVT7D94+i/wAqerGKVVWhJqBCJ8bcvLzoAhS5/Z4Bt0O/+If5UUozuYlOHbeVx+EeAq2iKihVGANhWdQFykaFpGVEHViABQ1urQ/DdW5xzxKu33ql7VRCfhaWzjKXN1BC48VaRcj0oD+zaWIzwoAKM/sGxt/4seX19RWLyu5FXOJXEQ4fN2U0Wtl0oS+2TtzrmeI3IdjFIYuweN9cZB1wj93VzOd8DHlnYVYv3uJLSWJ5zG2tQV76EAsOQLEZHjy67jYUcy217AsMhUKjiSeaMDtvh31n5rtk4yOQrnz5a1xjTt5IIksXPEUljynZEMmQuQApAGTn59N9xvs3ECXhw1uj77M67j69PpXLQvbjhi3UOhWMQeQxS6wx57Lz1DcnI/p2lvPHOBoOfykAgMPIfw6Vrhd8rNYEnC4uH8UsJ7cyDt5THKhkJQjQ7DY+ajy8q2yu1VOPGSOO0eKJpCt1Ge703wfsTRkluZsaIOzTBy8mxznotbnlEmAGSdh4mqzS6toUMh8eQ9as+6qTmRjIf3uXpUyuBsMDwFbFDs7n/DH1pVd00qC9FEI1wN+pPiaIFqWKTssaF3ICjmTXPRhe01zFC/Co3cAtfo+4JGFV2/gKuJeLfO8Vrl0TGpuQbPgfCnNkeIXCT3ij3ePvQwkfiwRqP0J2rTjiWNAiDSi8lAwBWd9HPce4dDcrapdosrCXUpO3ZYU94HpjIP0NZVzZBryGG3RCyQyBg8YKs3cyynY5+p3z866Di4Zr2EQErPFGzRsPE+PlhDVOaWIcUt4HA7RIpFL7jsnLJzO+5wfnnzrPL1YyeGWV7NwmxlgWHUII3keKXswe6M6lwe9zGcn4fDarVqOJG1R4bRnbTsY3VWUjbDZYA4IO23hRrC3kHBrYIMSGJFY9H0jmPykBef0z4bXBypt3WMjSsh0gflIBGfPc+lJEtUODT+9y3BuLaeG8hwj9rtqXfDAeHP06itMrVSNCvtJeZ5NZwMPo8oP8K0CK3KiuVqJWjNgDJIA86rvPEp0g6m8FGa1obTSpu2P9xJ6UqdlacjLGhdzhR1oEcL3DiW4XCA9yI/qaJHC88gmnGADmOI/h8z5/pVoDauOtYYCnCipDAGTUAzSf8vZR+Mj9BU0xz/E+IW9lxS4e6R3DCKGJFcDVJzC74xkuoznHjiqxsJjxcNI1trEDM8RAOvLAFc9B0HhjrVmKFHvrpsSdizuboY1MTkpGeXIjVt5A7cjWtluUvZIbiFC0cACZY74cjGwOWyp555jfes3kuCez00sFvFGtuWi78cTax+y0u2xBxzwcbnZflm5wqRPfrouQjyoJNJj7PugkBseeR+nSqFramfh1xZhRBd3F7OmqLJC4lcnvHoApOMVa4bmW+iN0VM6s8UsZ/AwXIA2GRhc5PPINJyTDGO5uOKjiNiEntzbaE1d0FtWefhgmtFILttXvE0YGo6exU/D5k9a0CtRK1uVMUfdI85bU58XOakIwgwoAHgBVorUCKvYxX00qNimp2XFoUzOFwOZPJV51DUX2jxj855fTxosaBcnmx5k8zXDs3iKxlzmXl0Ucvr40XIXc8hzpi6p8X0A5mqfGJXj4VdOzdiDGUX8xZth8tyKdjGNwK4t4rGPiN7MUMwLhSfj3ypx5c/mzeFVJphNxi4v0t5XgWKMmMRHO5YEk48FB3xuKN/ZoRlu4ZeyjtGEcDMmondQ2c88ZwB0Kn50a0/tL+1L5m7BroRxLIhQquO+Rgb5Okgc+e1Z0xDg3ErO3mZJ2FtEk87hXQ7M0hxvyG2qrnE5LY3Nvf2txA4WRBMEcMcZwG2PgxB8iCeVU+EW05PE+1uYWtkkZe0RM6U0g8jsTud/50WCFoklt+JK8twiAOcnTKrbBtPIb5z1DfSrpjoyMGokVGzkaa0ikkGJCuHGc4YbEeoNGxV7HUEiolaM2KgRTsYDppUTFKr2OqOtVGWYCnDu/w9xfzEb/AEqkkoXB3J8TzoguRnnXDXXF2NVTlnPUk5JrO9oJ3CWtvCA0ssvdUnY4G301FM1YFx4AVmSq1/x4M+RbWcQHPnI+5H/rp+jVNTF+xsY3sRBIgEQR0XO5bVkFyfE5Pr57ZFosDXlzKbQI8rpA+mMEREIuWAGdwWI5bkjNdEJgBk7D9K5z2evobu64mzQvFHd3DGCRjnWoA3Hhn4h8x1FOxixwxI1nv7SJHUPeogXSwUgRxlvkNKnY+NbHFrN7qJJbZgl3C2uJs7NuCVPkcY8jg9KyeFzF+OcQRiNcZSSTA/GUCgjyIVvpita4voLdddxLHGvTWwGaaYBwadZDcojZTtNS5XSRkDKkdCGB26VfkbA5D1rl5uPcJtr4X0N9amOQtHOEcHvac528lA9PPNG6/wBoXBwwSO6TfO+CcYz/AC+4obI64zqObL9KS3KkYGN+tefv/tA4W0zKbzBHIhDg8v50ze3/AA4sY3uMLoDatPPl99/tWs/adnoHaD8w9aVcAvtbw1lDe+oMjOC39aVX+nZ0IvU5704vl6H7V5B/vDxeK6Fy96CZMDQpGkY8v886lYe1vELftDNdCXtDnTKT3D+7ty8qzvE7V7AL8bDUPSsPh/GTHxe9YDMczhmOdsDug+gHo1cHB7ScYALLfQSJ2mpmO+P3eWwoR49fomI5IomUbOvMEDnv8qzvFNr0T2r9oorHhxSWTs1l7rMoyQDt9/0BriOI+117GClhL2UTftRnvFQdl+WFX1xXM8VlveIaJLiUySAYyRtgcgMbY3puKOTHb9kMN2Sg6lPeONj+vrUuW+G1ry+1/G5BMF4jIGm0jWAFZtIO2QBzDfYVzXEeNX162bu4llY7Zkck1NRP7qijDY/Dvyz/AK0N7Z/+o05lXGx2yejHz3388UhtHsRHCkakactiRum+zegP61mymSJirAalOlx4EcxVi57SOWLeNgg31Srk+PM/Oh8XCLeyyRuCsoV1x1yN/vmqioZxk4zSac9M/WoHGARzqJY6aqJ9ofGlQ9QpUHWzRXduie72loWX4mRQxb1rFuopXndrhWjcnvADH2rq1d0JDBvPUuf0pyscitqIGfH+teXj8ufbf25ywmeGOWJd1bvAn6DnTKxSTB3KsG235dK1rvhYlTTbusZ8h/pWa3CLyFjhxgH8J5+tdZz431MQkYAyKG5DJB54x99qLfxLPcxRlyjJbRd4plVGgYz5nNCME8aHVF8Jyr/ej3jG4uMJG6xBIy2kdQgHLG/LFaFFbeNDo7RwEPfJjGBz5nVyq2s9m9pFbxWrCSCTV7xg6nU9CNWMczy61SuZTIcBQiatWjb/ADmgrMY1KZOMYzjFUWZuHrIzSmVlzvkrnAz1386hdQv7pFnvdkWi1Y+JfiB+W7b063hYKuOXX/Pzqd1NFJZPGMAkhgP3gefozbU9/KMpjttTKrFc1ZiEajvLqz48qaYJHgAkZGcGtAGg/lNKiZ+frSoOvE6he7q386lHcgE6HIwKVKvHjQ0cgkO6gnPXeiI0bNhiRnljpT0qzY1ElhV9RRhKAcHUuKE1siSD9mVYeBpUqzLVsU5OHWk34RrY7MuQf5VSl4CjEhJm1Y+EinpV0nycowpTcGuIMghWI8GqpNbsjKsi4PkaVKvTxts9QBk0GrEcLXKldjgbE9KVKtIh/Z0v5hTUqVN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40" name="Ink 2139"/>
              <p14:cNvContentPartPr/>
              <p14:nvPr/>
            </p14:nvContentPartPr>
            <p14:xfrm>
              <a:off x="2510220" y="3282603"/>
              <a:ext cx="360" cy="360"/>
            </p14:xfrm>
          </p:contentPart>
        </mc:Choice>
        <mc:Fallback xmlns="">
          <p:pic>
            <p:nvPicPr>
              <p:cNvPr id="2140" name="Ink 2139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509500" y="3281163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179" name="Ink 2178"/>
              <p14:cNvContentPartPr/>
              <p14:nvPr/>
            </p14:nvContentPartPr>
            <p14:xfrm>
              <a:off x="2714647" y="3297713"/>
              <a:ext cx="360" cy="360"/>
            </p14:xfrm>
          </p:contentPart>
        </mc:Choice>
        <mc:Fallback xmlns="">
          <p:pic>
            <p:nvPicPr>
              <p:cNvPr id="2179" name="Ink 2178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2713927" y="3295913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2013128" y="489999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mines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93875" y="1084273"/>
            <a:ext cx="2165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 amount of coal per day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2342" y="1944473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 per ton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474155" y="2804129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how much do we mine at day t at mine m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7" name="Ink 6"/>
              <p14:cNvContentPartPr/>
              <p14:nvPr/>
            </p14:nvContentPartPr>
            <p14:xfrm>
              <a:off x="1758758" y="1252598"/>
              <a:ext cx="192960" cy="171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757678" y="1250078"/>
                <a:ext cx="1944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9" name="Ink 8"/>
              <p14:cNvContentPartPr/>
              <p14:nvPr/>
            </p14:nvContentPartPr>
            <p14:xfrm>
              <a:off x="2012558" y="1369958"/>
              <a:ext cx="133200" cy="121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011478" y="1367438"/>
                <a:ext cx="1353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0" name="Ink 9"/>
              <p14:cNvContentPartPr/>
              <p14:nvPr/>
            </p14:nvContentPartPr>
            <p14:xfrm>
              <a:off x="1820678" y="1974398"/>
              <a:ext cx="17640" cy="250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819598" y="1972238"/>
                <a:ext cx="194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1" name="Ink 10"/>
              <p14:cNvContentPartPr/>
              <p14:nvPr/>
            </p14:nvContentPartPr>
            <p14:xfrm>
              <a:off x="1835078" y="2084558"/>
              <a:ext cx="108360" cy="1342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833998" y="2082038"/>
                <a:ext cx="1105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7" name="Ink 16"/>
              <p14:cNvContentPartPr/>
              <p14:nvPr/>
            </p14:nvContentPartPr>
            <p14:xfrm>
              <a:off x="2020478" y="2170958"/>
              <a:ext cx="158040" cy="961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019398" y="2168438"/>
                <a:ext cx="15948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148478" y="2725358"/>
            <a:ext cx="284040" cy="440280"/>
            <a:chOff x="148478" y="2725358"/>
            <a:chExt cx="28404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" name="Ink 18"/>
                <p14:cNvContentPartPr/>
                <p14:nvPr/>
              </p14:nvContentPartPr>
              <p14:xfrm>
                <a:off x="148478" y="2871158"/>
                <a:ext cx="132480" cy="2088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7398" y="2869358"/>
                  <a:ext cx="133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8" name="Ink 27"/>
                <p14:cNvContentPartPr/>
                <p14:nvPr/>
              </p14:nvContentPartPr>
              <p14:xfrm>
                <a:off x="178358" y="2862878"/>
                <a:ext cx="115200" cy="2246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77278" y="2860718"/>
                  <a:ext cx="117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9" name="Ink 28"/>
                <p14:cNvContentPartPr/>
                <p14:nvPr/>
              </p14:nvContentPartPr>
              <p14:xfrm>
                <a:off x="319838" y="3086438"/>
                <a:ext cx="112680" cy="7920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19118" y="3085358"/>
                  <a:ext cx="114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0" name="Ink 29"/>
                <p14:cNvContentPartPr/>
                <p14:nvPr/>
              </p14:nvContentPartPr>
              <p14:xfrm>
                <a:off x="357278" y="2725358"/>
                <a:ext cx="67680" cy="1972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56198" y="2723198"/>
                  <a:ext cx="69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1" name="Ink 30"/>
                <p14:cNvContentPartPr/>
                <p14:nvPr/>
              </p14:nvContentPartPr>
              <p14:xfrm>
                <a:off x="316598" y="2777198"/>
                <a:ext cx="109800" cy="43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15518" y="2776838"/>
                  <a:ext cx="111240" cy="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83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4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</Template>
  <TotalTime>9935</TotalTime>
  <Words>709</Words>
  <Application>Microsoft Office PowerPoint</Application>
  <PresentationFormat>Custom</PresentationFormat>
  <Paragraphs>120</Paragraphs>
  <Slides>35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Lecture4</vt:lpstr>
      <vt:lpstr>Lecture 5: Introduction to Linear Programming</vt:lpstr>
      <vt:lpstr>LP Textbook</vt:lpstr>
      <vt:lpstr>Optimization problem/program</vt:lpstr>
      <vt:lpstr>Linear program</vt:lpstr>
      <vt:lpstr>Diet problem</vt:lpstr>
      <vt:lpstr>Diet problem</vt:lpstr>
      <vt:lpstr>Diet problem</vt:lpstr>
      <vt:lpstr>Coal supply, delivery, and consumption</vt:lpstr>
      <vt:lpstr>Mining</vt:lpstr>
      <vt:lpstr>Energy production</vt:lpstr>
      <vt:lpstr>Transportation and storage</vt:lpstr>
      <vt:lpstr>Meeting the demand</vt:lpstr>
      <vt:lpstr>Putting it all together: objective</vt:lpstr>
      <vt:lpstr>Putting it all together: constraints</vt:lpstr>
      <vt:lpstr>Overhead view</vt:lpstr>
      <vt:lpstr>Overhead view</vt:lpstr>
      <vt:lpstr>Overhead view</vt:lpstr>
      <vt:lpstr>Overhead view</vt:lpstr>
      <vt:lpstr>Optimality and active constraints</vt:lpstr>
      <vt:lpstr>Optimality and active constraints</vt:lpstr>
      <vt:lpstr>Radiation treatment</vt:lpstr>
      <vt:lpstr>Radiation intensity</vt:lpstr>
      <vt:lpstr>Combining beams</vt:lpstr>
      <vt:lpstr>Radiation intensity</vt:lpstr>
      <vt:lpstr>Radiation intensity</vt:lpstr>
      <vt:lpstr>Radiation intensity</vt:lpstr>
      <vt:lpstr>Segmented beam delivery</vt:lpstr>
      <vt:lpstr>IMRTdelivery</vt:lpstr>
      <vt:lpstr>LP formulation</vt:lpstr>
      <vt:lpstr>The program</vt:lpstr>
      <vt:lpstr>The robustified program</vt:lpstr>
      <vt:lpstr>Piece-wise linear costs</vt:lpstr>
      <vt:lpstr>Piece-wise linear costs</vt:lpstr>
      <vt:lpstr>LP for piecewise-linear functions</vt:lpstr>
      <vt:lpstr>Functions and upper envelopes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5: Convexity</dc:title>
  <dc:creator>victo_000</dc:creator>
  <cp:lastModifiedBy>Victor Lempitsky</cp:lastModifiedBy>
  <cp:revision>60</cp:revision>
  <cp:lastPrinted>2013-09-20T13:25:00Z</cp:lastPrinted>
  <dcterms:created xsi:type="dcterms:W3CDTF">2013-11-04T12:00:53Z</dcterms:created>
  <dcterms:modified xsi:type="dcterms:W3CDTF">2015-11-03T08:00:06Z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2013-02-08T00:00:00Z</vt:filetime>
  </property>
  <property fmtid="{D5CDD505-2E9C-101B-9397-08002B2CF9AE}" pid="3" name="LastSaved">
    <vt:filetime>2013-09-10T00:00:00Z</vt:filetime>
  </property>
</Properties>
</file>